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72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z="2400" spc="-10" dirty="0" smtClean="0"/>
              <a:t>ОКТЯБРЬ</a:t>
            </a:r>
            <a:endParaRPr sz="2400"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Пермский край, с. Барда, ул. 1 Мая, д. 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номер:8(34292)2-02-37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Б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аширова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Эльвина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Рафаизовна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1" y="1871893"/>
          <a:ext cx="6715147" cy="6497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3184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43401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1138562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9898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69955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Лекция РО «Знание» на тему </a:t>
                      </a: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«1</a:t>
                      </a: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октября – наш день: говорим о главном для пожилых людей</a:t>
                      </a: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», </a:t>
                      </a: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с. Барда,</a:t>
                      </a: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ул. 1 Мая, 8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12:</a:t>
                      </a:r>
                      <a:r>
                        <a:rPr lang="ru-RU" sz="14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4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495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Посещение</a:t>
                      </a: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праздничного концерта «Чтобы сердце и душа были молоды» приуроченное ко Дню пожилого человека.</a:t>
                      </a: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15:00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958695914"/>
                  </a:ext>
                </a:extLst>
              </a:tr>
              <a:tr h="69955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02.10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«Честь и слава: встреча с пенсионерами-ветеранами(бывшими коллегами пенсионерами)».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с. Барда,</a:t>
                      </a: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ул. 1 Мая, 8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15:00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56584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08.10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"Здоровье в порядке - спасибо зарядке".Оздоровительная зарядка клуба "Здоровье"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с. Барда, ул. Советская, 19в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dirty="0" smtClean="0">
                          <a:latin typeface="+mn-lt"/>
                        </a:rPr>
                        <a:t>12:00</a:t>
                      </a:r>
                      <a:endParaRPr lang="ru-RU" sz="1400" b="0" i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2380059"/>
                  </a:ext>
                </a:extLst>
              </a:tr>
              <a:tr h="4955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"Здоровье в порядке - спасибо зарядке".Оздоровительная зарядка клуба "Здоровье"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с. Барда, ул. Советская, 19в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12:00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</a:tr>
              <a:tr h="56883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22.10</a:t>
                      </a: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"Здоровье в порядке - спасибо зарядке".Оздоровительная зарядка клуба "Здоровье"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с. Барда, ул. Советская, 19в</a:t>
                      </a:r>
                      <a:endParaRPr lang="ru-RU" sz="1400" b="0" dirty="0" smtClean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+mn-lt"/>
                        </a:rPr>
                        <a:t>12:00</a:t>
                      </a:r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85857638"/>
                  </a:ext>
                </a:extLst>
              </a:tr>
              <a:tr h="69955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00774102"/>
                  </a:ext>
                </a:extLst>
              </a:tr>
              <a:tr h="4049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63888923"/>
                  </a:ext>
                </a:extLst>
              </a:tr>
              <a:tr h="291483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31712758"/>
                  </a:ext>
                </a:extLst>
              </a:tr>
            </a:tbl>
          </a:graphicData>
        </a:graphic>
      </p:graphicFrame>
      <p:pic>
        <p:nvPicPr>
          <p:cNvPr id="46" name="Рисунок 45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704" y="9561542"/>
            <a:ext cx="862371" cy="862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830</TotalTime>
  <Words>205</Words>
  <Application>Microsoft Office PowerPoint</Application>
  <PresentationFormat>Произвольный</PresentationFormat>
  <Paragraphs>36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Баширова Эльвина Рафаизовна</cp:lastModifiedBy>
  <cp:revision>105</cp:revision>
  <dcterms:created xsi:type="dcterms:W3CDTF">2025-11-06T11:20:25Z</dcterms:created>
  <dcterms:modified xsi:type="dcterms:W3CDTF">2026-09-25T05:11:04Z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