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0" r:id="rId2"/>
    <p:sldId id="261" r:id="rId3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180" y="-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16450" y="316976"/>
            <a:ext cx="25228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</a:t>
            </a:r>
            <a:r>
              <a:rPr lang="ru-RU" spc="-10" dirty="0" smtClean="0"/>
              <a:t>Я</a:t>
            </a:r>
            <a:r>
              <a:rPr spc="-5" dirty="0" smtClean="0"/>
              <a:t> </a:t>
            </a:r>
            <a:r>
              <a:rPr lang="ru-RU" spc="-5" dirty="0" smtClean="0"/>
              <a:t> НА </a:t>
            </a:r>
            <a:r>
              <a:rPr lang="ru-RU" spc="-5" dirty="0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51972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                                                                                              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Пермский край, с. Березовка, ул. Октябрьская, 31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8(34251) 3- 11- 47 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Винокурова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Лариса 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ячеславовна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Пермскому краю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56742"/>
              </p:ext>
            </p:extLst>
          </p:nvPr>
        </p:nvGraphicFramePr>
        <p:xfrm>
          <a:off x="349250" y="1536700"/>
          <a:ext cx="6767392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10540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899992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7597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63328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01.10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Онлайн-лекция РО «Знание»: «1 октября наш день: говорим о главном для пожилых людей»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12:00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63328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01.10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Азбука</a:t>
                      </a:r>
                      <a:r>
                        <a:rPr lang="ru-RU" baseline="0" dirty="0" smtClean="0"/>
                        <a:t> интернета. Обучение работе со смартфоном</a:t>
                      </a: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15:00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904686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02.10</a:t>
                      </a:r>
                    </a:p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Торжественное</a:t>
                      </a:r>
                      <a:r>
                        <a:rPr lang="ru-RU" baseline="0" dirty="0" smtClean="0"/>
                        <a:t> мероприятие в честь открытия месячника пожилого человека и концерт </a:t>
                      </a:r>
                      <a:r>
                        <a:rPr lang="ru-RU" baseline="0" dirty="0" err="1" smtClean="0"/>
                        <a:t>С.Хижняка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17:30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63328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06.10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Встреча ветеранов сельского хозяйства муниципальной службы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10:00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63328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06.10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Азбука православия. Занятие по изучению Священного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писания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15:00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07.10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Дартс</a:t>
                      </a:r>
                      <a:r>
                        <a:rPr lang="ru-RU" dirty="0" smtClean="0"/>
                        <a:t>-турнир, посвященный </a:t>
                      </a:r>
                      <a:r>
                        <a:rPr lang="ru-RU" baseline="0" dirty="0" smtClean="0"/>
                        <a:t>месячнику пожилого человека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10:00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57912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08.10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Азбука</a:t>
                      </a:r>
                      <a:r>
                        <a:rPr lang="ru-RU" baseline="0" dirty="0" smtClean="0"/>
                        <a:t> интернета. Обучение работе со смартфоном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15:00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63328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15.10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Час здоровья. Встреча с фельдшером</a:t>
                      </a:r>
                      <a:r>
                        <a:rPr lang="ru-RU" baseline="0" dirty="0" smtClean="0"/>
                        <a:t> Березовской ЦРБ Мальковой Т.В.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12:00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6334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16450" y="316976"/>
            <a:ext cx="25228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</a:t>
            </a:r>
            <a:r>
              <a:rPr lang="ru-RU" spc="-10" dirty="0" smtClean="0"/>
              <a:t>Я</a:t>
            </a:r>
            <a:r>
              <a:rPr spc="-5" dirty="0" smtClean="0"/>
              <a:t> </a:t>
            </a:r>
            <a:r>
              <a:rPr lang="ru-RU" spc="-5" dirty="0" smtClean="0"/>
              <a:t> НА </a:t>
            </a:r>
            <a:r>
              <a:rPr lang="ru-RU" spc="-5" dirty="0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51972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                                                                                              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Пермский край, с. Березовка, ул. Октябрьская, 31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8(34251) 3- 11- 47 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Винокурова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Лариса 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ячеславовна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Пермскому краю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092150"/>
              </p:ext>
            </p:extLst>
          </p:nvPr>
        </p:nvGraphicFramePr>
        <p:xfrm>
          <a:off x="349250" y="1689104"/>
          <a:ext cx="6767392" cy="5672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10540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899992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64509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641791">
                <a:tc>
                  <a:txBody>
                    <a:bodyPr/>
                    <a:lstStyle/>
                    <a:p>
                      <a:r>
                        <a:rPr lang="ru-RU" b="1" dirty="0" smtClean="0"/>
                        <a:t>15.10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Азбука</a:t>
                      </a:r>
                      <a:r>
                        <a:rPr lang="ru-RU" baseline="0" dirty="0" smtClean="0"/>
                        <a:t> интернета. Обучение работе со смартфоном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15:00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641791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20.10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Азбука православия. Занятие по изучению Священного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писания</a:t>
                      </a: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15:00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641791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21.10</a:t>
                      </a:r>
                      <a:endParaRPr lang="en-US" b="1" dirty="0" smtClean="0"/>
                    </a:p>
                    <a:p>
                      <a:endParaRPr lang="en-US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Встреча в </a:t>
                      </a:r>
                      <a:r>
                        <a:rPr lang="ru-RU" sz="1800" b="0" dirty="0" err="1" smtClean="0">
                          <a:latin typeface="+mn-lt"/>
                          <a:cs typeface="Calibri Light"/>
                        </a:rPr>
                        <a:t>библио</a:t>
                      </a: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-клубе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«Вдохновение» «Листопад воспоминаний»</a:t>
                      </a: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15:00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641791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22.10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Азбука</a:t>
                      </a:r>
                      <a:r>
                        <a:rPr lang="ru-RU" baseline="0" dirty="0" smtClean="0"/>
                        <a:t> интернета. Обучение работе со смартфоном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15:00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641791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23.10</a:t>
                      </a:r>
                    </a:p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Выставка творческих работ рукодельниц Березовского МО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11:00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534826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26.10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Участие в интеллектуальной игре «Мы из СССР»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11:00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641791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28.10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Час СВО. Разрезание и скручивание</a:t>
                      </a:r>
                      <a:r>
                        <a:rPr lang="ru-RU" baseline="0" dirty="0" smtClean="0"/>
                        <a:t> ленточек для плетения маскировочных сетей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11:00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641791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29.10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Азбука</a:t>
                      </a:r>
                      <a:r>
                        <a:rPr lang="ru-RU" baseline="0" dirty="0" smtClean="0"/>
                        <a:t> интернета. Обучение работе со смартфоном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15:00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23318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1174</TotalTime>
  <Words>275</Words>
  <Application>Microsoft Office PowerPoint</Application>
  <PresentationFormat>Произвольный</PresentationFormat>
  <Paragraphs>74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  НА  ОКТЯБРЬ 2026</vt:lpstr>
      <vt:lpstr>МЕРОПРИЯТИЯ  НА 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Винокурова Лариса Вячеславовна</cp:lastModifiedBy>
  <cp:revision>94</cp:revision>
  <cp:lastPrinted>2026-09-25T11:18:03Z</cp:lastPrinted>
  <dcterms:created xsi:type="dcterms:W3CDTF">2025-11-06T11:20:25Z</dcterms:created>
  <dcterms:modified xsi:type="dcterms:W3CDTF">2026-09-25T11:18:22Z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