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6797675" cy="9929813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6" d="100"/>
          <a:sy n="76" d="100"/>
        </p:scale>
        <p:origin x="-2035" y="83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22835" y="316976"/>
            <a:ext cx="2316480" cy="1467068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/>
              <a:t>НА</a:t>
            </a:r>
            <a:r>
              <a:rPr spc="-5"/>
              <a:t> </a:t>
            </a:r>
            <a:r>
              <a:rPr lang="ru-RU" spc="-10" dirty="0" smtClean="0"/>
              <a:t> ОКТЯБРЬ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39148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618820, . Горнозаводск, ул.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Гипроцемента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, д. 31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8(34269) 4-23-00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Руководитель клиентской службы: Макаревич </a:t>
            </a:r>
            <a:r>
              <a:rPr lang="ru-RU" sz="1300" smtClean="0">
                <a:solidFill>
                  <a:srgbClr val="FFFFFF"/>
                </a:solidFill>
                <a:latin typeface="Calibri"/>
                <a:cs typeface="Calibri"/>
              </a:rPr>
              <a:t>Лариса Михайловна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09:30</a:t>
            </a:r>
            <a:r>
              <a:rPr sz="1600" b="1" spc="-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58595B"/>
                </a:solidFill>
                <a:latin typeface="Calibri"/>
                <a:cs typeface="Calibri"/>
              </a:rPr>
              <a:t>17:30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546302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Пермскому краю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46103775"/>
              </p:ext>
            </p:extLst>
          </p:nvPr>
        </p:nvGraphicFramePr>
        <p:xfrm>
          <a:off x="349250" y="2077881"/>
          <a:ext cx="6790065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2480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4796320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1151265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583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583572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01.10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Лекция РО Знание на тему: </a:t>
                      </a: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«1</a:t>
                      </a:r>
                      <a:r>
                        <a:rPr lang="ru-RU" sz="1800" b="0" baseline="0" dirty="0" smtClean="0">
                          <a:latin typeface="+mn-lt"/>
                          <a:cs typeface="Calibri Light"/>
                        </a:rPr>
                        <a:t> октября- наш день: говорим о главном для пожилых людей</a:t>
                      </a:r>
                      <a:r>
                        <a:rPr lang="ru-RU" sz="1800" b="0" baseline="0" dirty="0" smtClean="0">
                          <a:latin typeface="+mn-lt"/>
                          <a:cs typeface="Calibri Light"/>
                        </a:rPr>
                        <a:t>», ул. </a:t>
                      </a:r>
                      <a:r>
                        <a:rPr lang="ru-RU" sz="1800" b="0" baseline="0" dirty="0" err="1" smtClean="0">
                          <a:latin typeface="+mn-lt"/>
                          <a:cs typeface="Calibri Light"/>
                        </a:rPr>
                        <a:t>Гипроцемента</a:t>
                      </a:r>
                      <a:r>
                        <a:rPr lang="ru-RU" sz="1800" b="0" baseline="0" dirty="0" smtClean="0">
                          <a:latin typeface="+mn-lt"/>
                          <a:cs typeface="Calibri Light"/>
                        </a:rPr>
                        <a:t>, д. 31.</a:t>
                      </a:r>
                      <a:endParaRPr lang="ru-RU" sz="1800" b="0" dirty="0" smtClean="0">
                        <a:latin typeface="+mn-lt"/>
                        <a:cs typeface="Calibri Light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0" dirty="0" smtClean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12:</a:t>
                      </a:r>
                      <a:r>
                        <a:rPr lang="ru-RU" sz="18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338101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12.10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Мастер-класс</a:t>
                      </a:r>
                      <a:r>
                        <a:rPr lang="ru-RU" sz="1800" b="0" baseline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 «Денежная открытка</a:t>
                      </a:r>
                      <a:r>
                        <a:rPr lang="ru-RU" sz="1800" b="0" baseline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», ул. Свердлова, д. 59.</a:t>
                      </a:r>
                      <a:endParaRPr lang="ru-RU" sz="1800" b="0" dirty="0" smtClean="0">
                        <a:latin typeface="+mn-lt"/>
                        <a:cs typeface="Calibri Light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0" dirty="0" smtClean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14:00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58695914"/>
                  </a:ext>
                </a:extLst>
              </a:tr>
              <a:tr h="468475">
                <a:tc>
                  <a:txBody>
                    <a:bodyPr/>
                    <a:lstStyle/>
                    <a:p>
                      <a:r>
                        <a:rPr lang="ru-RU" b="1" dirty="0" smtClean="0"/>
                        <a:t>14.10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Занятие группы «Здоровья». </a:t>
                      </a:r>
                      <a:r>
                        <a:rPr lang="ru-RU" dirty="0" err="1" smtClean="0"/>
                        <a:t>Нейрогимнастика</a:t>
                      </a:r>
                      <a:r>
                        <a:rPr lang="ru-RU" dirty="0" smtClean="0"/>
                        <a:t>,</a:t>
                      </a:r>
                      <a:r>
                        <a:rPr lang="ru-RU" baseline="0" dirty="0" smtClean="0"/>
                        <a:t> ул. </a:t>
                      </a:r>
                      <a:r>
                        <a:rPr lang="ru-RU" baseline="0" dirty="0" err="1" smtClean="0"/>
                        <a:t>Гипроцемента</a:t>
                      </a:r>
                      <a:r>
                        <a:rPr lang="ru-RU" baseline="0" dirty="0" smtClean="0"/>
                        <a:t>, д. 31.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11:00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06253813"/>
                  </a:ext>
                </a:extLst>
              </a:tr>
              <a:tr h="514411">
                <a:tc>
                  <a:txBody>
                    <a:bodyPr/>
                    <a:lstStyle/>
                    <a:p>
                      <a:r>
                        <a:rPr lang="ru-RU" b="1" dirty="0" smtClean="0"/>
                        <a:t>20.10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/>
                        <a:t>Психологические игры, тренинги,</a:t>
                      </a:r>
                      <a:r>
                        <a:rPr lang="ru-RU" b="0" baseline="0" dirty="0" smtClean="0"/>
                        <a:t> ул. Свердлова, д. 59.</a:t>
                      </a:r>
                      <a:r>
                        <a:rPr lang="ru-RU" b="0" dirty="0" smtClean="0"/>
                        <a:t> 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12:00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93668839"/>
                  </a:ext>
                </a:extLst>
              </a:tr>
              <a:tr h="338101">
                <a:tc>
                  <a:txBody>
                    <a:bodyPr/>
                    <a:lstStyle/>
                    <a:p>
                      <a:r>
                        <a:rPr lang="ru-RU" b="1" dirty="0" smtClean="0"/>
                        <a:t>23.10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/>
                        <a:t>Интеллектуальная игра-</a:t>
                      </a:r>
                      <a:r>
                        <a:rPr lang="ru-RU" b="0" baseline="0" dirty="0" smtClean="0"/>
                        <a:t> «Битва умов», ул. Свердлова, д.59.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mtClean="0"/>
                        <a:t>14:00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317127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324</TotalTime>
  <Words>141</Words>
  <Application>Microsoft Office PowerPoint</Application>
  <PresentationFormat>Произвольный</PresentationFormat>
  <Paragraphs>29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 ОКТЯБРЬ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Макаревич Лариса Михайловна</cp:lastModifiedBy>
  <cp:revision>54</cp:revision>
  <dcterms:created xsi:type="dcterms:W3CDTF">2025-11-06T11:20:25Z</dcterms:created>
  <dcterms:modified xsi:type="dcterms:W3CDTF">2026-09-24T11:54:31Z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