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6" d="100"/>
          <a:sy n="96" d="100"/>
        </p:scale>
        <p:origin x="-2682" y="8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smtClean="0"/>
              <a:t>НА</a:t>
            </a:r>
            <a:r>
              <a:rPr lang="ru-RU" spc="-5" dirty="0" smtClean="0"/>
              <a:t> ОКТЯБРЬ </a:t>
            </a: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Пермский край, г.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Кизел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Учебная, 14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8(34255) 4-16-65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Маличкина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Светлана Валентиновна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6991258"/>
              </p:ext>
            </p:extLst>
          </p:nvPr>
        </p:nvGraphicFramePr>
        <p:xfrm>
          <a:off x="349250" y="2077881"/>
          <a:ext cx="6790065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latin typeface="+mn-lt"/>
                          <a:cs typeface="Calibri Light"/>
                        </a:rPr>
                        <a:t>РО</a:t>
                      </a:r>
                      <a:r>
                        <a:rPr lang="ru-RU" sz="1800" b="1" i="1" baseline="0" dirty="0" smtClean="0">
                          <a:latin typeface="+mn-lt"/>
                          <a:cs typeface="Calibri Light"/>
                        </a:rPr>
                        <a:t> Знание «</a:t>
                      </a:r>
                      <a:r>
                        <a:rPr lang="ru-RU" sz="1800" b="1" i="1" baseline="0" smtClean="0">
                          <a:latin typeface="+mn-lt"/>
                          <a:cs typeface="Calibri Light"/>
                        </a:rPr>
                        <a:t>1 </a:t>
                      </a:r>
                      <a:r>
                        <a:rPr lang="ru-RU" sz="1800" b="1" i="1" baseline="0" smtClean="0">
                          <a:latin typeface="+mn-lt"/>
                          <a:cs typeface="Calibri Light"/>
                        </a:rPr>
                        <a:t>октября - наш </a:t>
                      </a:r>
                      <a:r>
                        <a:rPr lang="ru-RU" sz="1800" b="1" i="1" baseline="0" dirty="0" smtClean="0">
                          <a:latin typeface="+mn-lt"/>
                          <a:cs typeface="Calibri Light"/>
                        </a:rPr>
                        <a:t>день: говорим о главном для пожилых людей»</a:t>
                      </a:r>
                      <a:endParaRPr lang="ru-RU" sz="1800" b="1" i="1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12-00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05.10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baseline="0" dirty="0" smtClean="0">
                          <a:latin typeface="+mn-lt"/>
                          <a:cs typeface="Calibri Light"/>
                        </a:rPr>
                        <a:t>Учимся вместе: мир в смартфоне</a:t>
                      </a:r>
                      <a:endParaRPr lang="ru-RU" sz="1800" b="1" i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14-00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07.10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Посещение</a:t>
                      </a:r>
                      <a:r>
                        <a:rPr lang="ru-RU" sz="18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спектакля «</a:t>
                      </a:r>
                      <a:r>
                        <a:rPr lang="ru-RU" sz="1800" b="1" i="1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Симон</a:t>
                      </a:r>
                      <a:r>
                        <a:rPr lang="ru-RU" sz="18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 драматического театра «Доминанта»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13.10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МБУ</a:t>
                      </a:r>
                      <a:r>
                        <a:rPr lang="ru-RU" sz="18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«Дворец культуры» концертная программа группы «Шериф»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19-00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15.10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 «</a:t>
                      </a:r>
                      <a:r>
                        <a:rPr lang="ru-RU" sz="1800" b="1" i="1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Фитопрофилактика</a:t>
                      </a:r>
                      <a:r>
                        <a:rPr lang="ru-RU" sz="18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стрессовых состояний и их последствий»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Мероприятие,</a:t>
                      </a:r>
                      <a:r>
                        <a:rPr lang="ru-RU" sz="18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посвященное дню пожилого человека «А ну-ка, бабушки» 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23.10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 </a:t>
                      </a:r>
                      <a:r>
                        <a:rPr lang="ru-RU" sz="18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«Укрепление здоровья, популяризация спортивного и здорового образа жизни»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141</Words>
  <Application>Microsoft Office PowerPoint</Application>
  <PresentationFormat>Произвольный</PresentationFormat>
  <Paragraphs>34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069MalichkinaSV</cp:lastModifiedBy>
  <cp:revision>41</cp:revision>
  <dcterms:created xsi:type="dcterms:W3CDTF">2025-11-06T11:20:25Z</dcterms:created>
  <dcterms:modified xsi:type="dcterms:W3CDTF">2026-09-22T10:28:34Z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