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180" y="1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16450" y="316976"/>
            <a:ext cx="25228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г.Красновишерск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ул.Советская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9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3-11-50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Воробьева Виктория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Пермскому краю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281887"/>
              </p:ext>
            </p:extLst>
          </p:nvPr>
        </p:nvGraphicFramePr>
        <p:xfrm>
          <a:off x="349250" y="2077881"/>
          <a:ext cx="6790065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8006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Онлайн-лекция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РО «Знание»,ул.Советская,9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Торжественное открытие месячника Пожилого человека, ул. Дзержинского,28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07.10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Занятие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группы «Здоровье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», ул.Советская,9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22.10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Участие в фестивале «Радуга Талантов» , </a:t>
                      </a:r>
                      <a:r>
                        <a:rPr lang="ru-RU" sz="1800" b="0" baseline="0" dirty="0" err="1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ул.Дзержинского</a:t>
                      </a: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, 28</a:t>
                      </a:r>
                      <a:endParaRPr lang="ru-RU" sz="18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16:00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+mn-lt"/>
                          <a:cs typeface="Calibri"/>
                        </a:rPr>
                        <a:t>28.10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Занятие группы «Здоровье</a:t>
                      </a:r>
                      <a:r>
                        <a:rPr lang="ru-RU" sz="1800" b="0" smtClean="0">
                          <a:latin typeface="+mn-lt"/>
                          <a:cs typeface="Calibri Light"/>
                        </a:rPr>
                        <a:t>»,ул.Советская,9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0625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366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3171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</TotalTime>
  <Words>94</Words>
  <Application>Microsoft Office PowerPoint</Application>
  <PresentationFormat>Произвольный</PresentationFormat>
  <Paragraphs>29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Воробьева Виктория Николаевна</cp:lastModifiedBy>
  <cp:revision>83</cp:revision>
  <cp:lastPrinted>2026-05-21T05:07:42Z</cp:lastPrinted>
  <dcterms:created xsi:type="dcterms:W3CDTF">2025-11-06T11:20:25Z</dcterms:created>
  <dcterms:modified xsi:type="dcterms:W3CDTF">2026-09-25T10:45:12Z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