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228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0169E-9350-49CB-B3A4-2388F657FF2B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C11411-B6B3-4766-AA8C-7F41441A8D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05442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11411-B6B3-4766-AA8C-7F41441A8D0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0" y="710946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lang="ru-RU" spc="-10"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октябрь</a:t>
            </a:r>
            <a:r>
              <a:rPr lang="ru-RU" spc="-5" dirty="0" smtClean="0"/>
              <a:t/>
            </a:r>
            <a:br>
              <a:rPr lang="ru-RU" spc="-5" dirty="0" smtClean="0"/>
            </a:br>
            <a:r>
              <a:rPr lang="ru-RU" spc="-5" dirty="0" smtClean="0"/>
              <a:t>2</a:t>
            </a:r>
            <a:r>
              <a:rPr spc="-20" dirty="0" smtClean="0"/>
              <a:t>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lang="ru-RU"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Пермский край, г.Кудымкар</a:t>
            </a:r>
            <a:r>
              <a:rPr lang="ru-RU" sz="1200" dirty="0">
                <a:solidFill>
                  <a:schemeClr val="bg1"/>
                </a:solidFill>
              </a:rPr>
              <a:t>, ул. Калинина, 20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200" dirty="0" smtClean="0">
                <a:solidFill>
                  <a:srgbClr val="FFFFFF"/>
                </a:solidFill>
                <a:latin typeface="Calibri"/>
                <a:cs typeface="Calibri"/>
              </a:rPr>
              <a:t>номер: </a:t>
            </a:r>
            <a:r>
              <a:rPr lang="ru-RU" sz="1200" dirty="0" smtClean="0">
                <a:solidFill>
                  <a:schemeClr val="bg1"/>
                </a:solidFill>
              </a:rPr>
              <a:t>8(34-260) 4-66-82 </a:t>
            </a:r>
            <a:endParaRPr lang="ru-RU" sz="120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Мизева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Наталья Анатольевна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Пермскому краю</a:t>
            </a:r>
          </a:p>
          <a:p>
            <a:pPr marL="12700" marR="5080">
              <a:lnSpc>
                <a:spcPts val="800"/>
              </a:lnSpc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2840900"/>
              </p:ext>
            </p:extLst>
          </p:nvPr>
        </p:nvGraphicFramePr>
        <p:xfrm>
          <a:off x="537890" y="1602284"/>
          <a:ext cx="6696743" cy="6396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901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812786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983056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2092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617372">
                <a:tc>
                  <a:txBody>
                    <a:bodyPr/>
                    <a:lstStyle/>
                    <a:p>
                      <a:r>
                        <a:rPr lang="ru-RU" dirty="0" smtClean="0"/>
                        <a:t>01.10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Прямой эфир Общества «Знание» на тему: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«1 октября- наш день: говорим о главном для пожилых людей», Калинина,20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lang="ru-RU" dirty="0" smtClean="0"/>
                        <a:t>01.10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Праздничный концерт, </a:t>
                      </a:r>
                      <a:r>
                        <a:rPr lang="ru-RU" dirty="0" smtClean="0"/>
                        <a:t>посвященный открытию </a:t>
                      </a:r>
                      <a:r>
                        <a:rPr lang="ru-RU" dirty="0" smtClean="0"/>
                        <a:t>сезона мудрости и долголетия, (площадка КДЦ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403620">
                <a:tc>
                  <a:txBody>
                    <a:bodyPr/>
                    <a:lstStyle/>
                    <a:p>
                      <a:r>
                        <a:rPr lang="ru-RU" dirty="0" smtClean="0"/>
                        <a:t>06.10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Занятие группы здоровья «Здоровое долголетие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», 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Калинина,20, лекция, практика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11-30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57453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13.10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Занятие группы здоровья «Здоровое долголетие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», 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Калинина,20, лекция, практика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11-30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657596">
                <a:tc>
                  <a:txBody>
                    <a:bodyPr/>
                    <a:lstStyle/>
                    <a:p>
                      <a:r>
                        <a:rPr lang="ru-RU" dirty="0" smtClean="0"/>
                        <a:t>19.10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Соревнования по шахматам среди ветеранов, Калинина, 20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620929">
                <a:tc>
                  <a:txBody>
                    <a:bodyPr/>
                    <a:lstStyle/>
                    <a:p>
                      <a:r>
                        <a:rPr lang="ru-RU" dirty="0" smtClean="0"/>
                        <a:t>20.10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Занятие группы здоровья «Здоровое долголетие», Калинина,20, лекция, практика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11-30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709602">
                <a:tc>
                  <a:txBody>
                    <a:bodyPr/>
                    <a:lstStyle/>
                    <a:p>
                      <a:r>
                        <a:rPr lang="ru-RU" dirty="0" smtClean="0"/>
                        <a:t>27.10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Занятие группы здоровья «Здоровое </a:t>
                      </a:r>
                      <a:r>
                        <a:rPr lang="ru-RU" sz="1800" b="0" smtClean="0">
                          <a:latin typeface="+mn-lt"/>
                          <a:cs typeface="Calibri Light"/>
                        </a:rPr>
                        <a:t>долголетие», 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Калинина,20, лекция, практика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11-30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25653">
                <a:tc>
                  <a:txBody>
                    <a:bodyPr/>
                    <a:lstStyle/>
                    <a:p>
                      <a:r>
                        <a:rPr lang="ru-RU" dirty="0" smtClean="0"/>
                        <a:t>29.10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Патриотическая акция, посвященная 108-летию ВЛКСМ, Памятник комсомольцам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11-00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</TotalTime>
  <Words>167</Words>
  <Application>Microsoft Office PowerPoint</Application>
  <PresentationFormat>Произвольный</PresentationFormat>
  <Paragraphs>39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135</cp:revision>
  <dcterms:created xsi:type="dcterms:W3CDTF">2025-11-06T11:20:25Z</dcterms:created>
  <dcterms:modified xsi:type="dcterms:W3CDTF">2026-09-23T13:03:07Z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