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10" y="20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73450" y="88900"/>
            <a:ext cx="3720388" cy="1504900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251699"/>
            <a:ext cx="7345680" cy="3332575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2650" y="316976"/>
            <a:ext cx="24466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</a:t>
            </a:r>
            <a:r>
              <a:rPr lang="ru-RU" spc="-10" dirty="0" smtClean="0"/>
              <a:t>Я </a:t>
            </a: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5" dirty="0" smtClean="0"/>
              <a:t>ОК</a:t>
            </a:r>
            <a:r>
              <a:rPr lang="ru-RU" spc="-5" dirty="0" smtClean="0"/>
              <a:t>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618100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Пермский край, г. Оханск, ул. Советская 16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: 8-342-79 -3-15-56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Ольга Ивановна  Карасёва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778250" y="7480300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Пермскому краю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349250" y="241300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216650" y="80137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292850" y="8242300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349250" y="1612900"/>
          <a:ext cx="6790065" cy="5851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57200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1995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+mn-lt"/>
                        </a:rPr>
                        <a:t>01.10.2026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/>
                        <a:t>Все </a:t>
                      </a:r>
                      <a:r>
                        <a:rPr lang="ru-RU" sz="1600" baseline="0" dirty="0" smtClean="0"/>
                        <a:t>для победы. Плетение маскировочных сетей.</a:t>
                      </a:r>
                      <a:endParaRPr lang="ru-RU" sz="16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</a:rPr>
                        <a:t>09:30</a:t>
                      </a:r>
                      <a:endParaRPr lang="ru-RU" sz="1600" b="0" dirty="0">
                        <a:latin typeface="+mn-lt"/>
                      </a:endParaRPr>
                    </a:p>
                  </a:txBody>
                  <a:tcPr/>
                </a:tc>
              </a:tr>
              <a:tr h="61995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+mn-lt"/>
                        </a:rPr>
                        <a:t>01.10.2026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Мероприятие, посвященное Международному дню пожилых людей, на площадке РО «Знание». Трансляция в Центре общения</a:t>
                      </a:r>
                      <a:endParaRPr lang="ru-RU" sz="16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0" dirty="0">
                        <a:latin typeface="+mn-lt"/>
                      </a:endParaRP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+mn-lt"/>
                        </a:rPr>
                        <a:t>06.10.2026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/>
                        <a:t>Все для победы. Плетение маскировочных сетей.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n-lt"/>
                        </a:rPr>
                        <a:t>09:30</a:t>
                      </a:r>
                      <a:endParaRPr lang="ru-RU" sz="1600" b="0" dirty="0">
                        <a:latin typeface="+mn-lt"/>
                      </a:endParaRP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08.10.2026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/>
                        <a:t>Все для победы. Плетение маскировочных сетей.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</a:rPr>
                        <a:t>09:30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54257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09.10.2026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aseline="0" dirty="0" smtClean="0"/>
                        <a:t>Встреча пенсионеров Пенсионного и социального фонда.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 </a:t>
                      </a:r>
                      <a:r>
                        <a:rPr lang="ru-RU" sz="1600" b="0" dirty="0" smtClean="0">
                          <a:latin typeface="+mn-lt"/>
                        </a:rPr>
                        <a:t>09:30</a:t>
                      </a:r>
                      <a:endParaRPr lang="ru-RU" sz="1600" b="0" dirty="0">
                        <a:latin typeface="+mn-lt"/>
                      </a:endParaRPr>
                    </a:p>
                  </a:txBody>
                  <a:tcPr/>
                </a:tc>
              </a:tr>
              <a:tr h="354257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13.10.2026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aseline="0" dirty="0" smtClean="0"/>
                        <a:t>Все для победы. Плетение маскировочных сетей.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n-lt"/>
                        </a:rPr>
                        <a:t>09:30</a:t>
                      </a:r>
                      <a:endParaRPr lang="ru-RU" sz="1600" b="0" dirty="0">
                        <a:latin typeface="+mn-lt"/>
                      </a:endParaRPr>
                    </a:p>
                  </a:txBody>
                  <a:tcPr/>
                </a:tc>
              </a:tr>
              <a:tr h="354257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15.10.2026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aseline="0" dirty="0" smtClean="0"/>
                        <a:t>Все для победы. Плетение маскировочных сетей.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n-lt"/>
                        </a:rPr>
                        <a:t>09:30</a:t>
                      </a:r>
                      <a:endParaRPr lang="ru-RU" sz="1600" b="0" dirty="0">
                        <a:latin typeface="+mn-lt"/>
                      </a:endParaRPr>
                    </a:p>
                  </a:txBody>
                  <a:tcPr/>
                </a:tc>
              </a:tr>
              <a:tr h="327806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20.10.2026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/>
                        <a:t>Все для победы. Плетение маскировочных сетей.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</a:rPr>
                        <a:t>09:30</a:t>
                      </a:r>
                    </a:p>
                    <a:p>
                      <a:endParaRPr lang="ru-RU" sz="1600" b="0" dirty="0">
                        <a:latin typeface="+mn-lt"/>
                      </a:endParaRPr>
                    </a:p>
                  </a:txBody>
                  <a:tcPr/>
                </a:tc>
              </a:tr>
              <a:tr h="434486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22.10.2026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/>
                        <a:t>Все </a:t>
                      </a:r>
                      <a:r>
                        <a:rPr lang="ru-RU" sz="1600" baseline="0" dirty="0" smtClean="0"/>
                        <a:t>для </a:t>
                      </a:r>
                      <a:r>
                        <a:rPr lang="ru-RU" sz="1600" baseline="0" dirty="0" smtClean="0"/>
                        <a:t>победы. Плетение маскировочных сетей.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</a:rPr>
                        <a:t>09:30</a:t>
                      </a:r>
                    </a:p>
                    <a:p>
                      <a:endParaRPr lang="ru-RU" sz="1600" b="0" dirty="0">
                        <a:latin typeface="+mn-lt"/>
                      </a:endParaRPr>
                    </a:p>
                  </a:txBody>
                  <a:tcPr/>
                </a:tc>
              </a:tr>
              <a:tr h="354257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27.10.2026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/>
                        <a:t>Все для победы. Плетение маскировочных сетей.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n-lt"/>
                        </a:rPr>
                        <a:t>09:30</a:t>
                      </a:r>
                      <a:endParaRPr lang="ru-RU" sz="1600" b="0" dirty="0">
                        <a:latin typeface="+mn-lt"/>
                      </a:endParaRPr>
                    </a:p>
                  </a:txBody>
                  <a:tcPr/>
                </a:tc>
              </a:tr>
              <a:tr h="354257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29.10.2026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/>
                        <a:t>Все для победы. Плетение маскировочных сетей.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n-lt"/>
                        </a:rPr>
                        <a:t>09:30</a:t>
                      </a:r>
                      <a:endParaRPr lang="ru-RU" sz="1600" b="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</TotalTime>
  <Words>172</Words>
  <Application>Microsoft Office PowerPoint</Application>
  <PresentationFormat>Произвольный</PresentationFormat>
  <Paragraphs>46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Карасёва Ольга Ивановна</cp:lastModifiedBy>
  <cp:revision>46</cp:revision>
  <dcterms:created xsi:type="dcterms:W3CDTF">2025-11-06T11:20:25Z</dcterms:created>
  <dcterms:modified xsi:type="dcterms:W3CDTF">2026-09-24T05:07:52Z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