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808788" cy="9940925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180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7670" y="136107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9026" y="320020"/>
            <a:ext cx="251651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 smtClean="0"/>
              <a:t>ИЮЛЬ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51972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                                                                                              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Пермский край, с.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Уинское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, ул. Пролетарская, д. 1        Контактный номер 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8(34259) 2-35- 44 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ФИО: Черепанова Елена Владимировна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759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09:30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lang="ru-RU" sz="800" dirty="0" smtClean="0">
                <a:solidFill>
                  <a:srgbClr val="FFFFFF"/>
                </a:solidFill>
                <a:latin typeface="Calibri"/>
                <a:cs typeface="Calibri"/>
              </a:rPr>
              <a:t>по Пермскому краю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123409"/>
              </p:ext>
            </p:extLst>
          </p:nvPr>
        </p:nvGraphicFramePr>
        <p:xfrm>
          <a:off x="400387" y="2222500"/>
          <a:ext cx="6797992" cy="52285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510540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30592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4337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7116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01.10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Calibri" pitchFamily="34" charset="0"/>
                          <a:ea typeface="Times New Roman"/>
                        </a:rPr>
                        <a:t>Лекция РО «Знание» на тему «1 октября-наш день: говорим о главном для пожилых людей», с. </a:t>
                      </a:r>
                      <a:r>
                        <a:rPr lang="ru-RU" sz="1800" b="0" dirty="0" err="1" smtClean="0">
                          <a:effectLst/>
                          <a:latin typeface="Calibri" pitchFamily="34" charset="0"/>
                          <a:ea typeface="Times New Roman"/>
                        </a:rPr>
                        <a:t>Уинское</a:t>
                      </a:r>
                      <a:r>
                        <a:rPr lang="ru-RU" sz="1800" b="0" dirty="0" smtClean="0">
                          <a:effectLst/>
                          <a:latin typeface="Calibri" pitchFamily="34" charset="0"/>
                          <a:ea typeface="Times New Roman"/>
                        </a:rPr>
                        <a:t>, ул. Пролетарская д.1</a:t>
                      </a:r>
                      <a:endParaRPr lang="ru-RU" sz="1800" b="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12:00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71165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02.10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effectLst/>
                          <a:latin typeface="Calibri" pitchFamily="34" charset="0"/>
                          <a:ea typeface="Times New Roman"/>
                        </a:rPr>
                        <a:t>Музыкальный вечер «Теплом души согреты годы» к Международному дню</a:t>
                      </a:r>
                      <a:r>
                        <a:rPr lang="ru-RU" sz="1800" b="0" baseline="0" dirty="0" smtClean="0">
                          <a:effectLst/>
                          <a:latin typeface="Calibri" pitchFamily="34" charset="0"/>
                          <a:ea typeface="Times New Roman"/>
                        </a:rPr>
                        <a:t> пожилых людей</a:t>
                      </a:r>
                      <a:endParaRPr lang="ru-RU" sz="1800" b="0" dirty="0">
                        <a:effectLst/>
                        <a:latin typeface="Calibri" pitchFamily="34" charset="0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16:00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02782">
                <a:tc>
                  <a:txBody>
                    <a:bodyPr/>
                    <a:lstStyle/>
                    <a:p>
                      <a:r>
                        <a:rPr lang="ru-RU" b="1" dirty="0" smtClean="0"/>
                        <a:t>05.10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Times New Roman"/>
                          <a:cs typeface="+mn-cs"/>
                        </a:rPr>
                        <a:t>Час здоровья «Активный отдых, скандинавская ходьба»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12:00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643373">
                <a:tc>
                  <a:txBody>
                    <a:bodyPr/>
                    <a:lstStyle/>
                    <a:p>
                      <a:r>
                        <a:rPr lang="ru-RU" b="1" dirty="0" smtClean="0"/>
                        <a:t>09.10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+mj-lt"/>
                          <a:ea typeface="Times New Roman"/>
                        </a:rPr>
                        <a:t>Встреча пенсионеров Пенсионного и социального фонда</a:t>
                      </a:r>
                      <a:endParaRPr lang="ru-RU" sz="1800" b="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mtClean="0">
                          <a:latin typeface="+mn-lt"/>
                          <a:cs typeface="Calibri"/>
                        </a:rPr>
                        <a:t>14:00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43373">
                <a:tc>
                  <a:txBody>
                    <a:bodyPr/>
                    <a:lstStyle/>
                    <a:p>
                      <a:r>
                        <a:rPr lang="ru-RU" b="1" dirty="0" smtClean="0"/>
                        <a:t>16.10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+mj-lt"/>
                          <a:ea typeface="Times New Roman"/>
                        </a:rPr>
                        <a:t>«Быть отцом совсем непросто» мероприятие посвященное к Дню отца</a:t>
                      </a:r>
                      <a:endParaRPr lang="ru-RU" sz="1800" b="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43373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22.10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+mj-lt"/>
                          <a:ea typeface="Times New Roman"/>
                        </a:rPr>
                        <a:t>Выставка-рекомендация</a:t>
                      </a:r>
                      <a:r>
                        <a:rPr lang="ru-RU" sz="1800" b="0" baseline="0" dirty="0" smtClean="0">
                          <a:effectLst/>
                          <a:latin typeface="+mj-lt"/>
                          <a:ea typeface="Times New Roman"/>
                        </a:rPr>
                        <a:t> «Планета садоводов: от семечка до урожая. Осень»</a:t>
                      </a:r>
                      <a:endParaRPr lang="ru-RU" sz="1800" b="0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12:00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643373">
                <a:tc>
                  <a:txBody>
                    <a:bodyPr/>
                    <a:lstStyle/>
                    <a:p>
                      <a:r>
                        <a:rPr lang="ru-RU" b="1" dirty="0" smtClean="0"/>
                        <a:t>30.10.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  <a:latin typeface="+mj-lt"/>
                          <a:ea typeface="Times New Roman"/>
                        </a:rPr>
                        <a:t>Час</a:t>
                      </a:r>
                      <a:r>
                        <a:rPr lang="ru-RU" sz="1800" b="0" baseline="0" dirty="0" smtClean="0">
                          <a:effectLst/>
                          <a:latin typeface="+mj-lt"/>
                          <a:ea typeface="Times New Roman"/>
                        </a:rPr>
                        <a:t> памяти «Забыть нельзя, и помнить страшно:» ко Дню памяти жертв политических репрессий</a:t>
                      </a:r>
                      <a:endParaRPr lang="ru-RU" sz="1800" b="0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13.00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413</TotalTime>
  <Words>173</Words>
  <Application>Microsoft Office PowerPoint</Application>
  <PresentationFormat>Произвольный</PresentationFormat>
  <Paragraphs>34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ИЮЛЬ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Бабушкина Светлана Николаевна</cp:lastModifiedBy>
  <cp:revision>54</cp:revision>
  <cp:lastPrinted>2026-09-25T09:23:17Z</cp:lastPrinted>
  <dcterms:created xsi:type="dcterms:W3CDTF">2025-11-06T11:20:25Z</dcterms:created>
  <dcterms:modified xsi:type="dcterms:W3CDTF">2026-09-25T09:23:24Z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