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80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с.Юсьва, ул.Советская, 5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2-79-46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Пуленко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Геннадий Анатольевич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Пермскому краю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51" y="2077881"/>
          <a:ext cx="67056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773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40883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36944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5593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5593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РО Знание.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1 октября – наш день: говорим о главном для пожилых людей.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55593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08.10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Скандинавская ходьба. Прогулка до д. </a:t>
                      </a:r>
                      <a:r>
                        <a:rPr lang="ru-RU" sz="1800" b="0" dirty="0" err="1" smtClean="0">
                          <a:latin typeface="+mn-lt"/>
                          <a:cs typeface="Calibri Light"/>
                        </a:rPr>
                        <a:t>Почашер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79419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16.10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Мастер-класс от Климовой Надежды Григорьевны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День рождение ЦОСП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2208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2208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22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322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322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6253813"/>
                  </a:ext>
                </a:extLst>
              </a:tr>
              <a:tr h="32208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68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1071</TotalTime>
  <Words>84</Words>
  <Application>Microsoft Office PowerPoint</Application>
  <PresentationFormat>Произвольный</PresentationFormat>
  <Paragraphs>24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135</cp:revision>
  <dcterms:created xsi:type="dcterms:W3CDTF">2025-11-06T11:20:25Z</dcterms:created>
  <dcterms:modified xsi:type="dcterms:W3CDTF">2026-09-25T04:53:57Z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