
<file path=[Content_Types].xml><?xml version="1.0" encoding="utf-8"?>
<Types xmlns="http://schemas.openxmlformats.org/package/2006/content-types">
  <Default Extension="png" ContentType="image/pn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  <Override PartName="/docProps/custom.xml" ContentType="application/vnd.openxmlformats-officedocument.custom-properties+xml"/>
</Types>
</file>

<file path=_rels/.rels><?xml version="1.0" encoding="UTF-8" standalone="yes"?>
<Relationships xmlns="http://schemas.openxmlformats.org/package/2006/relationships"><Relationship Id="rId3" Type="http://schemas.openxmlformats.org/officeDocument/2006/relationships/extended-properties" Target="docProps/app.xml"/><Relationship Id="rId2" Type="http://schemas.openxmlformats.org/package/2006/relationships/metadata/core-properties" Target="docProps/core.xml"/><Relationship Id="rId1" Type="http://schemas.openxmlformats.org/officeDocument/2006/relationships/officeDocument" Target="ppt/presentation.xml"/><Relationship Id="rId4" Type="http://schemas.openxmlformats.org/officeDocument/2006/relationships/custom-properties" Target="docProps/custom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>
  <p:sldMasterIdLst>
    <p:sldMasterId id="2147483648" r:id="rId1"/>
  </p:sldMasterIdLst>
  <p:sldIdLst>
    <p:sldId id="257" r:id="rId2"/>
  </p:sldIdLst>
  <p:sldSz cx="7556500" cy="10693400"/>
  <p:notesSz cx="7556500" cy="10693400"/>
  <p:defaultTextStyle>
    <a:defPPr>
      <a:defRPr kern="0"/>
    </a:defPPr>
  </p:defaultTextStyle>
  <p:extLst>
    <p:ext uri="{EFAFB233-063F-42B5-8137-9DF3F51BA10A}">
      <p15:sldGuideLst xmlns:p15="http://schemas.microsoft.com/office/powerpoint/2012/main" xmlns="">
        <p15:guide id="1" orient="horz" pos="2880">
          <p15:clr>
            <a:srgbClr val="A4A3A4"/>
          </p15:clr>
        </p15:guide>
        <p15:guide id="2" pos="2160">
          <p15:clr>
            <a:srgbClr val="A4A3A4"/>
          </p15:clr>
        </p15:guide>
      </p15:sldGuideLst>
    </p:ext>
  </p:extLst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showPr showNarration="1">
    <p:present/>
    <p:sldAll/>
    <p:penClr>
      <a:prstClr val="red"/>
    </p:penClr>
    <p:extLst>
      <p:ext uri="{EC167BDD-8182-4AB7-AECC-EB403E3ABB37}">
        <p14:laserClr xmlns:p14="http://schemas.microsoft.com/office/powerpoint/2010/main">
          <a:srgbClr val="FF0000"/>
        </p14:laserClr>
      </p:ext>
      <p:ext uri="{2FDB2607-1784-4EEB-B798-7EB5836EED8A}">
        <p14:showMediaCtrls xmlns:p14="http://schemas.microsoft.com/office/powerpoint/2010/main" val="1"/>
      </p:ext>
    </p:extLst>
  </p:showPr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xmlns="" val="0"/>
    </p:ext>
  </p:extLst>
</p:presentationPr>
</file>

<file path=ppt/tableStyles.xml><?xml version="1.0" encoding="utf-8"?>
<a:tblStyleLst xmlns:a="http://schemas.openxmlformats.org/drawingml/2006/main" def="{5C22544A-7EE6-4342-B048-85BDC9FD1C3A}">
  <a:tblStyle styleId="{2D5ABB26-0587-4C30-8999-92F81FD0307C}" styleName="No Style, No Grid">
    <a:wholeTbl>
      <a:tcTxStyle>
        <a:fontRef idx="minor">
          <a:scrgbClr r="0" g="0" b="0"/>
        </a:fontRef>
        <a:schemeClr val="tx1"/>
      </a:tcTxStyle>
      <a:tcStyle>
        <a:tcBdr>
          <a:left>
            <a:ln>
              <a:noFill/>
            </a:ln>
          </a:left>
          <a:right>
            <a:ln>
              <a:noFill/>
            </a:ln>
          </a:right>
          <a:top>
            <a:ln>
              <a:noFill/>
            </a:ln>
          </a:top>
          <a:bottom>
            <a:ln>
              <a:noFill/>
            </a:ln>
          </a:bottom>
          <a:insideH>
            <a:ln>
              <a:noFill/>
            </a:ln>
          </a:insideH>
          <a:insideV>
            <a:ln>
              <a:noFill/>
            </a:ln>
          </a:insideV>
        </a:tcBdr>
        <a:fill>
          <a:noFill/>
        </a:fill>
      </a:tcStyle>
    </a:wholeTbl>
  </a:tblStyle>
  <a:tblStyle styleId="{5C22544A-7EE6-4342-B048-85BDC9FD1C3A}" styleName="Средний стиль 2 — акцент 1">
    <a:wholeTbl>
      <a:tcTxStyle>
        <a:fontRef idx="minor">
          <a:prstClr val="black"/>
        </a:fontRef>
        <a:schemeClr val="dk1"/>
      </a:tcTxStyle>
      <a:tcStyle>
        <a:tcBdr>
          <a:left>
            <a:ln w="12700" cmpd="sng">
              <a:solidFill>
                <a:schemeClr val="lt1"/>
              </a:solidFill>
            </a:ln>
          </a:left>
          <a:right>
            <a:ln w="12700" cmpd="sng">
              <a:solidFill>
                <a:schemeClr val="lt1"/>
              </a:solidFill>
            </a:ln>
          </a:right>
          <a:top>
            <a:ln w="12700" cmpd="sng">
              <a:solidFill>
                <a:schemeClr val="lt1"/>
              </a:solidFill>
            </a:ln>
          </a:top>
          <a:bottom>
            <a:ln w="12700" cmpd="sng">
              <a:solidFill>
                <a:schemeClr val="lt1"/>
              </a:solidFill>
            </a:ln>
          </a:bottom>
          <a:insideH>
            <a:ln w="12700" cmpd="sng">
              <a:solidFill>
                <a:schemeClr val="lt1"/>
              </a:solidFill>
            </a:ln>
          </a:insideH>
          <a:insideV>
            <a:ln w="12700" cmpd="sng">
              <a:solidFill>
                <a:schemeClr val="lt1"/>
              </a:solidFill>
            </a:ln>
          </a:insideV>
        </a:tcBdr>
        <a:fill>
          <a:solidFill>
            <a:schemeClr val="accent1">
              <a:tint val="20000"/>
            </a:schemeClr>
          </a:solidFill>
        </a:fill>
      </a:tcStyle>
    </a:wholeTbl>
    <a:band1H>
      <a:tcStyle>
        <a:tcBdr/>
        <a:fill>
          <a:solidFill>
            <a:schemeClr val="accent1">
              <a:tint val="40000"/>
            </a:schemeClr>
          </a:solidFill>
        </a:fill>
      </a:tcStyle>
    </a:band1H>
    <a:band2H>
      <a:tcStyle>
        <a:tcBdr/>
      </a:tcStyle>
    </a:band2H>
    <a:band1V>
      <a:tcStyle>
        <a:tcBdr/>
        <a:fill>
          <a:solidFill>
            <a:schemeClr val="accent1">
              <a:tint val="40000"/>
            </a:schemeClr>
          </a:solidFill>
        </a:fill>
      </a:tcStyle>
    </a:band1V>
    <a:band2V>
      <a:tcStyle>
        <a:tcBdr/>
      </a:tcStyle>
    </a:band2V>
    <a:la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lastCol>
    <a:firstCol>
      <a:tcTxStyle b="on">
        <a:fontRef idx="minor">
          <a:prstClr val="black"/>
        </a:fontRef>
        <a:schemeClr val="lt1"/>
      </a:tcTxStyle>
      <a:tcStyle>
        <a:tcBdr/>
        <a:fill>
          <a:solidFill>
            <a:schemeClr val="accent1"/>
          </a:solidFill>
        </a:fill>
      </a:tcStyle>
    </a:firstCol>
    <a:lastRow>
      <a:tcTxStyle b="on">
        <a:fontRef idx="minor">
          <a:prstClr val="black"/>
        </a:fontRef>
        <a:schemeClr val="lt1"/>
      </a:tcTxStyle>
      <a:tcStyle>
        <a:tcBdr>
          <a:top>
            <a:ln w="38100" cmpd="sng">
              <a:solidFill>
                <a:schemeClr val="lt1"/>
              </a:solidFill>
            </a:ln>
          </a:top>
        </a:tcBdr>
        <a:fill>
          <a:solidFill>
            <a:schemeClr val="accent1"/>
          </a:solidFill>
        </a:fill>
      </a:tcStyle>
    </a:lastRow>
    <a:firstRow>
      <a:tcTxStyle b="on">
        <a:fontRef idx="minor">
          <a:prstClr val="black"/>
        </a:fontRef>
        <a:schemeClr val="lt1"/>
      </a:tcTxStyle>
      <a:tcStyle>
        <a:tcBdr>
          <a:bottom>
            <a:ln w="38100" cmpd="sng">
              <a:solidFill>
                <a:schemeClr val="lt1"/>
              </a:solidFill>
            </a:ln>
          </a:bottom>
        </a:tcBdr>
        <a:fill>
          <a:solidFill>
            <a:schemeClr val="accent1"/>
          </a:solidFill>
        </a:fill>
      </a:tcStyle>
    </a:firstRow>
  </a:tblStyle>
</a:tblStyleLst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>
    <p:restoredLeft sz="15620"/>
    <p:restoredTop sz="94660"/>
  </p:normalViewPr>
  <p:slideViewPr>
    <p:cSldViewPr>
      <p:cViewPr>
        <p:scale>
          <a:sx n="73" d="100"/>
          <a:sy n="73" d="100"/>
        </p:scale>
        <p:origin x="-3168" y="-24"/>
      </p:cViewPr>
      <p:guideLst>
        <p:guide orient="horz" pos="2880"/>
        <p:guide pos="216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2008" cy="72008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ctrTitle"/>
          </p:nvPr>
        </p:nvSpPr>
        <p:spPr>
          <a:xfrm>
            <a:off x="567213" y="3314954"/>
            <a:ext cx="6428422" cy="224561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subTitle" idx="4"/>
          </p:nvPr>
        </p:nvSpPr>
        <p:spPr>
          <a:xfrm>
            <a:off x="1134427" y="5988304"/>
            <a:ext cx="5293995" cy="267335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/>
        <p:txBody>
          <a:bodyPr lIns="0" tIns="0" rIns="0" bIns="0"/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sz="half" idx="2"/>
          </p:nvPr>
        </p:nvSpPr>
        <p:spPr>
          <a:xfrm>
            <a:off x="378142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sz="half" idx="3"/>
          </p:nvPr>
        </p:nvSpPr>
        <p:spPr>
          <a:xfrm>
            <a:off x="3894867" y="2459482"/>
            <a:ext cx="3289839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6" name="Holder 6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7" name="Holder 7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/>
        <p:txBody>
          <a:bodyPr lIns="0" tIns="0" rIns="0" bIns="0"/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5" name="Holder 5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ftr" sz="quarter" idx="5"/>
          </p:nvPr>
        </p:nvSpPr>
        <p:spPr/>
        <p:txBody>
          <a:bodyPr lIns="0" tIns="0" rIns="0" bIns="0"/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dt" sz="half" idx="6"/>
          </p:nvPr>
        </p:nvSpPr>
        <p:spPr/>
        <p:txBody>
          <a:bodyPr lIns="0" tIns="0" rIns="0" bIns="0"/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4" name="Holder 4"/>
          <p:cNvSpPr>
            <a:spLocks noGrp="1"/>
          </p:cNvSpPr>
          <p:nvPr>
            <p:ph type="sldNum" sz="quarter" idx="7"/>
          </p:nvPr>
        </p:nvSpPr>
        <p:spPr/>
        <p:txBody>
          <a:bodyPr lIns="0" tIns="0" rIns="0" bIns="0"/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3" Type="http://schemas.openxmlformats.org/officeDocument/2006/relationships/slideLayout" Target="../slideLayouts/slideLayout3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theme" Target="../theme/theme1.xml"/><Relationship Id="rId5" Type="http://schemas.openxmlformats.org/officeDocument/2006/relationships/slideLayout" Target="../slideLayouts/slideLayout5.xml"/><Relationship Id="rId4" Type="http://schemas.openxmlformats.org/officeDocument/2006/relationships/slideLayout" Target="../slideLayouts/slideLayout4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Pr>
        <a:solidFill>
          <a:schemeClr val="bg1"/>
        </a:solidFill>
        <a:effectLst/>
      </p:bgPr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Holder 2"/>
          <p:cNvSpPr>
            <a:spLocks noGrp="1"/>
          </p:cNvSpPr>
          <p:nvPr>
            <p:ph type="title"/>
          </p:nvPr>
        </p:nvSpPr>
        <p:spPr>
          <a:xfrm>
            <a:off x="4822835" y="316976"/>
            <a:ext cx="2316479" cy="112268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 sz="2700" b="1" i="0">
                <a:solidFill>
                  <a:schemeClr val="bg1"/>
                </a:solidFill>
                <a:latin typeface="Calibri"/>
                <a:cs typeface="Calibri"/>
              </a:defRPr>
            </a:lvl1pPr>
          </a:lstStyle>
          <a:p>
            <a:endParaRPr/>
          </a:p>
        </p:txBody>
      </p:sp>
      <p:sp>
        <p:nvSpPr>
          <p:cNvPr id="3" name="Holder 3"/>
          <p:cNvSpPr>
            <a:spLocks noGrp="1"/>
          </p:cNvSpPr>
          <p:nvPr>
            <p:ph type="body" idx="1"/>
          </p:nvPr>
        </p:nvSpPr>
        <p:spPr>
          <a:xfrm>
            <a:off x="378142" y="2459482"/>
            <a:ext cx="6806565" cy="7057644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>
              <a:defRPr/>
            </a:lvl1pPr>
          </a:lstStyle>
          <a:p>
            <a:endParaRPr/>
          </a:p>
        </p:txBody>
      </p:sp>
      <p:sp>
        <p:nvSpPr>
          <p:cNvPr id="4" name="Holder 4"/>
          <p:cNvSpPr>
            <a:spLocks noGrp="1"/>
          </p:cNvSpPr>
          <p:nvPr>
            <p:ph type="ftr" sz="quarter" idx="5"/>
          </p:nvPr>
        </p:nvSpPr>
        <p:spPr>
          <a:xfrm>
            <a:off x="2571369" y="9944862"/>
            <a:ext cx="2420112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ct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/>
          </a:p>
        </p:txBody>
      </p:sp>
      <p:sp>
        <p:nvSpPr>
          <p:cNvPr id="5" name="Holder 5"/>
          <p:cNvSpPr>
            <a:spLocks noGrp="1"/>
          </p:cNvSpPr>
          <p:nvPr>
            <p:ph type="dt" sz="half" idx="6"/>
          </p:nvPr>
        </p:nvSpPr>
        <p:spPr>
          <a:xfrm>
            <a:off x="37814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l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1D8BD707-D9CF-40AE-B4C6-C98DA3205C09}" type="datetimeFigureOut">
              <a:rPr lang="en-US"/>
              <a:pPr/>
              <a:t>1/29/2026</a:t>
            </a:fld>
            <a:endParaRPr lang="en-US"/>
          </a:p>
        </p:txBody>
      </p:sp>
      <p:sp>
        <p:nvSpPr>
          <p:cNvPr id="6" name="Holder 6"/>
          <p:cNvSpPr>
            <a:spLocks noGrp="1"/>
          </p:cNvSpPr>
          <p:nvPr>
            <p:ph type="sldNum" sz="quarter" idx="7"/>
          </p:nvPr>
        </p:nvSpPr>
        <p:spPr>
          <a:xfrm>
            <a:off x="5445252" y="9944862"/>
            <a:ext cx="1739455" cy="534670"/>
          </a:xfrm>
          <a:prstGeom prst="rect">
            <a:avLst/>
          </a:prstGeom>
        </p:spPr>
        <p:txBody>
          <a:bodyPr wrap="square" lIns="0" tIns="0" rIns="0" bIns="0">
            <a:spAutoFit/>
          </a:bodyPr>
          <a:lstStyle>
            <a:lvl1pPr algn="r">
              <a:defRPr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B6F15528-21DE-4FAA-801E-634DDDAF4B2B}" type="slidenum">
              <a:rPr/>
              <a:pPr/>
              <a:t>‹#›</a:t>
            </a:fld>
            <a:endParaRPr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</p:sldLayoutIdLst>
  <p:txStyles>
    <p:titleStyle>
      <a:lvl1pPr>
        <a:defRPr>
          <a:latin typeface="+mj-lt"/>
          <a:ea typeface="+mj-ea"/>
          <a:cs typeface="+mj-cs"/>
        </a:defRPr>
      </a:lvl1pPr>
    </p:titleStyle>
    <p:body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bodyStyle>
    <p:otherStyle>
      <a:lvl1pPr marL="0">
        <a:defRPr>
          <a:latin typeface="+mn-lt"/>
          <a:ea typeface="+mn-ea"/>
          <a:cs typeface="+mn-cs"/>
        </a:defRPr>
      </a:lvl1pPr>
      <a:lvl2pPr marL="457200">
        <a:defRPr>
          <a:latin typeface="+mn-lt"/>
          <a:ea typeface="+mn-ea"/>
          <a:cs typeface="+mn-cs"/>
        </a:defRPr>
      </a:lvl2pPr>
      <a:lvl3pPr marL="914400">
        <a:defRPr>
          <a:latin typeface="+mn-lt"/>
          <a:ea typeface="+mn-ea"/>
          <a:cs typeface="+mn-cs"/>
        </a:defRPr>
      </a:lvl3pPr>
      <a:lvl4pPr marL="1371600">
        <a:defRPr>
          <a:latin typeface="+mn-lt"/>
          <a:ea typeface="+mn-ea"/>
          <a:cs typeface="+mn-cs"/>
        </a:defRPr>
      </a:lvl4pPr>
      <a:lvl5pPr marL="1828800">
        <a:defRPr>
          <a:latin typeface="+mn-lt"/>
          <a:ea typeface="+mn-ea"/>
          <a:cs typeface="+mn-cs"/>
        </a:defRPr>
      </a:lvl5pPr>
      <a:lvl6pPr marL="2286000">
        <a:defRPr>
          <a:latin typeface="+mn-lt"/>
          <a:ea typeface="+mn-ea"/>
          <a:cs typeface="+mn-cs"/>
        </a:defRPr>
      </a:lvl6pPr>
      <a:lvl7pPr marL="2743200">
        <a:defRPr>
          <a:latin typeface="+mn-lt"/>
          <a:ea typeface="+mn-ea"/>
          <a:cs typeface="+mn-cs"/>
        </a:defRPr>
      </a:lvl7pPr>
      <a:lvl8pPr marL="3200400">
        <a:defRPr>
          <a:latin typeface="+mn-lt"/>
          <a:ea typeface="+mn-ea"/>
          <a:cs typeface="+mn-cs"/>
        </a:defRPr>
      </a:lvl8pPr>
      <a:lvl9pPr marL="3657600">
        <a:defRPr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png"/><Relationship Id="rId13" Type="http://schemas.openxmlformats.org/officeDocument/2006/relationships/image" Target="../media/image12.png"/><Relationship Id="rId18" Type="http://schemas.openxmlformats.org/officeDocument/2006/relationships/image" Target="../media/image17.png"/><Relationship Id="rId3" Type="http://schemas.openxmlformats.org/officeDocument/2006/relationships/image" Target="../media/image2.png"/><Relationship Id="rId21" Type="http://schemas.openxmlformats.org/officeDocument/2006/relationships/image" Target="../media/image20.png"/><Relationship Id="rId7" Type="http://schemas.openxmlformats.org/officeDocument/2006/relationships/image" Target="../media/image6.png"/><Relationship Id="rId12" Type="http://schemas.openxmlformats.org/officeDocument/2006/relationships/image" Target="../media/image11.png"/><Relationship Id="rId17" Type="http://schemas.openxmlformats.org/officeDocument/2006/relationships/image" Target="../media/image16.png"/><Relationship Id="rId2" Type="http://schemas.openxmlformats.org/officeDocument/2006/relationships/image" Target="../media/image1.png"/><Relationship Id="rId16" Type="http://schemas.openxmlformats.org/officeDocument/2006/relationships/image" Target="../media/image15.png"/><Relationship Id="rId20" Type="http://schemas.openxmlformats.org/officeDocument/2006/relationships/image" Target="../media/image19.png"/><Relationship Id="rId1" Type="http://schemas.openxmlformats.org/officeDocument/2006/relationships/slideLayout" Target="../slideLayouts/slideLayout2.xml"/><Relationship Id="rId6" Type="http://schemas.openxmlformats.org/officeDocument/2006/relationships/image" Target="../media/image5.png"/><Relationship Id="rId11" Type="http://schemas.openxmlformats.org/officeDocument/2006/relationships/image" Target="../media/image10.png"/><Relationship Id="rId5" Type="http://schemas.openxmlformats.org/officeDocument/2006/relationships/image" Target="../media/image4.png"/><Relationship Id="rId15" Type="http://schemas.openxmlformats.org/officeDocument/2006/relationships/image" Target="../media/image14.png"/><Relationship Id="rId10" Type="http://schemas.openxmlformats.org/officeDocument/2006/relationships/image" Target="../media/image9.png"/><Relationship Id="rId19" Type="http://schemas.openxmlformats.org/officeDocument/2006/relationships/image" Target="../media/image18.png"/><Relationship Id="rId4" Type="http://schemas.openxmlformats.org/officeDocument/2006/relationships/image" Target="../media/image3.png"/><Relationship Id="rId9" Type="http://schemas.openxmlformats.org/officeDocument/2006/relationships/image" Target="../media/image8.png"/><Relationship Id="rId14" Type="http://schemas.openxmlformats.org/officeDocument/2006/relationships/image" Target="../media/image13.pn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>
          <a:extLst>
            <a:ext uri="{FF2B5EF4-FFF2-40B4-BE49-F238E27FC236}">
              <a16:creationId xmlns:a16="http://schemas.microsoft.com/office/drawing/2014/main" xmlns="" id="{0FFF5AC1-23FC-29AA-1322-19FB87EE7C98}"/>
            </a:ext>
          </a:extLst>
        </p:cNvPr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33" name="object 33">
            <a:extLst>
              <a:ext uri="{FF2B5EF4-FFF2-40B4-BE49-F238E27FC236}">
                <a16:creationId xmlns:a16="http://schemas.microsoft.com/office/drawing/2014/main" xmlns="" id="{C401BC21-B45F-3D40-8F64-4BE418C4FC93}"/>
              </a:ext>
            </a:extLst>
          </p:cNvPr>
          <p:cNvPicPr/>
          <p:nvPr/>
        </p:nvPicPr>
        <p:blipFill>
          <a:blip r:embed="rId2" cstate="print"/>
          <a:stretch>
            <a:fillRect/>
          </a:stretch>
        </p:blipFill>
        <p:spPr>
          <a:xfrm>
            <a:off x="3731615" y="108000"/>
            <a:ext cx="3720388" cy="1658669"/>
          </a:xfrm>
          <a:prstGeom prst="rect">
            <a:avLst/>
          </a:prstGeom>
        </p:spPr>
      </p:pic>
      <p:sp>
        <p:nvSpPr>
          <p:cNvPr id="35" name="object 35">
            <a:extLst>
              <a:ext uri="{FF2B5EF4-FFF2-40B4-BE49-F238E27FC236}">
                <a16:creationId xmlns:a16="http://schemas.microsoft.com/office/drawing/2014/main" xmlns="" id="{831A6B3A-DEB8-1728-64CF-9A15DC387F64}"/>
              </a:ext>
            </a:extLst>
          </p:cNvPr>
          <p:cNvSpPr/>
          <p:nvPr/>
        </p:nvSpPr>
        <p:spPr>
          <a:xfrm>
            <a:off x="111243" y="7000335"/>
            <a:ext cx="7345680" cy="3583940"/>
          </a:xfrm>
          <a:custGeom>
            <a:avLst/>
            <a:gdLst/>
            <a:ahLst/>
            <a:cxnLst/>
            <a:rect l="l" t="t" r="r" b="b"/>
            <a:pathLst>
              <a:path w="7345680" h="3583940">
                <a:moveTo>
                  <a:pt x="0" y="0"/>
                </a:moveTo>
                <a:lnTo>
                  <a:pt x="1587" y="3583622"/>
                </a:lnTo>
                <a:lnTo>
                  <a:pt x="7345133" y="3583622"/>
                </a:lnTo>
                <a:lnTo>
                  <a:pt x="7345095" y="1398549"/>
                </a:lnTo>
                <a:lnTo>
                  <a:pt x="7272425" y="1411952"/>
                </a:lnTo>
                <a:lnTo>
                  <a:pt x="7198087" y="1424710"/>
                </a:lnTo>
                <a:lnTo>
                  <a:pt x="7122125" y="1436816"/>
                </a:lnTo>
                <a:lnTo>
                  <a:pt x="7044582" y="1448263"/>
                </a:lnTo>
                <a:lnTo>
                  <a:pt x="6965501" y="1459043"/>
                </a:lnTo>
                <a:lnTo>
                  <a:pt x="6884926" y="1469150"/>
                </a:lnTo>
                <a:lnTo>
                  <a:pt x="6802899" y="1478577"/>
                </a:lnTo>
                <a:lnTo>
                  <a:pt x="6719465" y="1487317"/>
                </a:lnTo>
                <a:lnTo>
                  <a:pt x="6634667" y="1495362"/>
                </a:lnTo>
                <a:lnTo>
                  <a:pt x="6548547" y="1502706"/>
                </a:lnTo>
                <a:lnTo>
                  <a:pt x="6461150" y="1509341"/>
                </a:lnTo>
                <a:lnTo>
                  <a:pt x="6372517" y="1515261"/>
                </a:lnTo>
                <a:lnTo>
                  <a:pt x="6282694" y="1520458"/>
                </a:lnTo>
                <a:lnTo>
                  <a:pt x="6191723" y="1524926"/>
                </a:lnTo>
                <a:lnTo>
                  <a:pt x="6099646" y="1528657"/>
                </a:lnTo>
                <a:lnTo>
                  <a:pt x="6006509" y="1531645"/>
                </a:lnTo>
                <a:lnTo>
                  <a:pt x="5912353" y="1533882"/>
                </a:lnTo>
                <a:lnTo>
                  <a:pt x="5817223" y="1535361"/>
                </a:lnTo>
                <a:lnTo>
                  <a:pt x="5721161" y="1536076"/>
                </a:lnTo>
                <a:lnTo>
                  <a:pt x="5624211" y="1536018"/>
                </a:lnTo>
                <a:lnTo>
                  <a:pt x="5526416" y="1535182"/>
                </a:lnTo>
                <a:lnTo>
                  <a:pt x="5427819" y="1533560"/>
                </a:lnTo>
                <a:lnTo>
                  <a:pt x="5328464" y="1531146"/>
                </a:lnTo>
                <a:lnTo>
                  <a:pt x="5228394" y="1527931"/>
                </a:lnTo>
                <a:lnTo>
                  <a:pt x="5127653" y="1523909"/>
                </a:lnTo>
                <a:lnTo>
                  <a:pt x="5026283" y="1519074"/>
                </a:lnTo>
                <a:lnTo>
                  <a:pt x="4924327" y="1513417"/>
                </a:lnTo>
                <a:lnTo>
                  <a:pt x="4821830" y="1506932"/>
                </a:lnTo>
                <a:lnTo>
                  <a:pt x="4718835" y="1499612"/>
                </a:lnTo>
                <a:lnTo>
                  <a:pt x="4615384" y="1491451"/>
                </a:lnTo>
                <a:lnTo>
                  <a:pt x="4511521" y="1482439"/>
                </a:lnTo>
                <a:lnTo>
                  <a:pt x="4407290" y="1472572"/>
                </a:lnTo>
                <a:lnTo>
                  <a:pt x="4302733" y="1461842"/>
                </a:lnTo>
                <a:lnTo>
                  <a:pt x="4197894" y="1450241"/>
                </a:lnTo>
                <a:lnTo>
                  <a:pt x="4092817" y="1437763"/>
                </a:lnTo>
                <a:lnTo>
                  <a:pt x="3987544" y="1424400"/>
                </a:lnTo>
                <a:lnTo>
                  <a:pt x="3882118" y="1410146"/>
                </a:lnTo>
                <a:lnTo>
                  <a:pt x="3776584" y="1394994"/>
                </a:lnTo>
                <a:lnTo>
                  <a:pt x="3670985" y="1378936"/>
                </a:lnTo>
                <a:lnTo>
                  <a:pt x="3565363" y="1361966"/>
                </a:lnTo>
                <a:lnTo>
                  <a:pt x="3459762" y="1344076"/>
                </a:lnTo>
                <a:lnTo>
                  <a:pt x="3354226" y="1325260"/>
                </a:lnTo>
                <a:lnTo>
                  <a:pt x="3248797" y="1305510"/>
                </a:lnTo>
                <a:lnTo>
                  <a:pt x="3143519" y="1284819"/>
                </a:lnTo>
                <a:lnTo>
                  <a:pt x="3038435" y="1263181"/>
                </a:lnTo>
                <a:lnTo>
                  <a:pt x="2933589" y="1240588"/>
                </a:lnTo>
                <a:lnTo>
                  <a:pt x="2829024" y="1217033"/>
                </a:lnTo>
                <a:lnTo>
                  <a:pt x="2776860" y="1204893"/>
                </a:lnTo>
                <a:lnTo>
                  <a:pt x="2724783" y="1192510"/>
                </a:lnTo>
                <a:lnTo>
                  <a:pt x="2672797" y="1179883"/>
                </a:lnTo>
                <a:lnTo>
                  <a:pt x="2620909" y="1167011"/>
                </a:lnTo>
                <a:lnTo>
                  <a:pt x="2569123" y="1153893"/>
                </a:lnTo>
                <a:lnTo>
                  <a:pt x="2517446" y="1140528"/>
                </a:lnTo>
                <a:lnTo>
                  <a:pt x="2465882" y="1126917"/>
                </a:lnTo>
                <a:lnTo>
                  <a:pt x="2414437" y="1113056"/>
                </a:lnTo>
                <a:lnTo>
                  <a:pt x="2363116" y="1098947"/>
                </a:lnTo>
                <a:lnTo>
                  <a:pt x="2311925" y="1084587"/>
                </a:lnTo>
                <a:lnTo>
                  <a:pt x="2260869" y="1069977"/>
                </a:lnTo>
                <a:lnTo>
                  <a:pt x="2209954" y="1055114"/>
                </a:lnTo>
                <a:lnTo>
                  <a:pt x="2159184" y="1039999"/>
                </a:lnTo>
                <a:lnTo>
                  <a:pt x="2108566" y="1024630"/>
                </a:lnTo>
                <a:lnTo>
                  <a:pt x="2058105" y="1009007"/>
                </a:lnTo>
                <a:lnTo>
                  <a:pt x="2007806" y="993129"/>
                </a:lnTo>
                <a:lnTo>
                  <a:pt x="1957675" y="976994"/>
                </a:lnTo>
                <a:lnTo>
                  <a:pt x="1907717" y="960601"/>
                </a:lnTo>
                <a:lnTo>
                  <a:pt x="1857937" y="943951"/>
                </a:lnTo>
                <a:lnTo>
                  <a:pt x="1808341" y="927042"/>
                </a:lnTo>
                <a:lnTo>
                  <a:pt x="1758934" y="909873"/>
                </a:lnTo>
                <a:lnTo>
                  <a:pt x="1709722" y="892444"/>
                </a:lnTo>
                <a:lnTo>
                  <a:pt x="1660710" y="874753"/>
                </a:lnTo>
                <a:lnTo>
                  <a:pt x="1611904" y="856800"/>
                </a:lnTo>
                <a:lnTo>
                  <a:pt x="1563308" y="838583"/>
                </a:lnTo>
                <a:lnTo>
                  <a:pt x="1514929" y="820102"/>
                </a:lnTo>
                <a:lnTo>
                  <a:pt x="1466772" y="801356"/>
                </a:lnTo>
                <a:lnTo>
                  <a:pt x="1418841" y="782344"/>
                </a:lnTo>
                <a:lnTo>
                  <a:pt x="1371144" y="763065"/>
                </a:lnTo>
                <a:lnTo>
                  <a:pt x="1323684" y="743519"/>
                </a:lnTo>
                <a:lnTo>
                  <a:pt x="1276468" y="723704"/>
                </a:lnTo>
                <a:lnTo>
                  <a:pt x="1229500" y="703619"/>
                </a:lnTo>
                <a:lnTo>
                  <a:pt x="1182787" y="683264"/>
                </a:lnTo>
                <a:lnTo>
                  <a:pt x="1136333" y="662638"/>
                </a:lnTo>
                <a:lnTo>
                  <a:pt x="1090144" y="641740"/>
                </a:lnTo>
                <a:lnTo>
                  <a:pt x="1044226" y="620569"/>
                </a:lnTo>
                <a:lnTo>
                  <a:pt x="998584" y="599124"/>
                </a:lnTo>
                <a:lnTo>
                  <a:pt x="953223" y="577404"/>
                </a:lnTo>
                <a:lnTo>
                  <a:pt x="908149" y="555409"/>
                </a:lnTo>
                <a:lnTo>
                  <a:pt x="863366" y="533137"/>
                </a:lnTo>
                <a:lnTo>
                  <a:pt x="818882" y="510588"/>
                </a:lnTo>
                <a:lnTo>
                  <a:pt x="774700" y="487760"/>
                </a:lnTo>
                <a:lnTo>
                  <a:pt x="730826" y="464654"/>
                </a:lnTo>
                <a:lnTo>
                  <a:pt x="687267" y="441267"/>
                </a:lnTo>
                <a:lnTo>
                  <a:pt x="644026" y="417599"/>
                </a:lnTo>
                <a:lnTo>
                  <a:pt x="601110" y="393650"/>
                </a:lnTo>
                <a:lnTo>
                  <a:pt x="558524" y="369418"/>
                </a:lnTo>
                <a:lnTo>
                  <a:pt x="516273" y="344903"/>
                </a:lnTo>
                <a:lnTo>
                  <a:pt x="474364" y="320103"/>
                </a:lnTo>
                <a:lnTo>
                  <a:pt x="432800" y="295018"/>
                </a:lnTo>
                <a:lnTo>
                  <a:pt x="391588" y="269646"/>
                </a:lnTo>
                <a:lnTo>
                  <a:pt x="350733" y="243988"/>
                </a:lnTo>
                <a:lnTo>
                  <a:pt x="310241" y="218041"/>
                </a:lnTo>
                <a:lnTo>
                  <a:pt x="270116" y="191806"/>
                </a:lnTo>
                <a:lnTo>
                  <a:pt x="230365" y="165281"/>
                </a:lnTo>
                <a:lnTo>
                  <a:pt x="190992" y="138466"/>
                </a:lnTo>
                <a:lnTo>
                  <a:pt x="152004" y="111359"/>
                </a:lnTo>
                <a:lnTo>
                  <a:pt x="113405" y="83960"/>
                </a:lnTo>
                <a:lnTo>
                  <a:pt x="75201" y="56267"/>
                </a:lnTo>
                <a:lnTo>
                  <a:pt x="37397" y="28281"/>
                </a:lnTo>
                <a:lnTo>
                  <a:pt x="0" y="0"/>
                </a:lnTo>
                <a:close/>
              </a:path>
            </a:pathLst>
          </a:custGeom>
          <a:solidFill>
            <a:srgbClr val="4156A6"/>
          </a:solidFill>
        </p:spPr>
        <p:txBody>
          <a:bodyPr wrap="square" lIns="0" tIns="0" rIns="0" bIns="0" rtlCol="0"/>
          <a:lstStyle/>
          <a:p>
            <a:endParaRPr/>
          </a:p>
        </p:txBody>
      </p:sp>
      <p:grpSp>
        <p:nvGrpSpPr>
          <p:cNvPr id="2" name="Группа 1">
            <a:extLst>
              <a:ext uri="{FF2B5EF4-FFF2-40B4-BE49-F238E27FC236}">
                <a16:creationId xmlns:a16="http://schemas.microsoft.com/office/drawing/2014/main" xmlns="" id="{1C39AD9F-9756-18A1-4676-65FE77ABF3B2}"/>
              </a:ext>
            </a:extLst>
          </p:cNvPr>
          <p:cNvGrpSpPr/>
          <p:nvPr/>
        </p:nvGrpSpPr>
        <p:grpSpPr>
          <a:xfrm>
            <a:off x="644464" y="8176450"/>
            <a:ext cx="1147890" cy="132842"/>
            <a:chOff x="644464" y="8176450"/>
            <a:chExt cx="1147890" cy="132842"/>
          </a:xfrm>
        </p:grpSpPr>
        <p:pic>
          <p:nvPicPr>
            <p:cNvPr id="36" name="object 36">
              <a:extLst>
                <a:ext uri="{FF2B5EF4-FFF2-40B4-BE49-F238E27FC236}">
                  <a16:creationId xmlns:a16="http://schemas.microsoft.com/office/drawing/2014/main" xmlns="" id="{04564938-A2DB-2518-AFD1-E1D1C2BAD956}"/>
                </a:ext>
              </a:extLst>
            </p:cNvPr>
            <p:cNvPicPr/>
            <p:nvPr/>
          </p:nvPicPr>
          <p:blipFill>
            <a:blip r:embed="rId3" cstate="print"/>
            <a:stretch>
              <a:fillRect/>
            </a:stretch>
          </p:blipFill>
          <p:spPr>
            <a:xfrm>
              <a:off x="644464" y="8176460"/>
              <a:ext cx="103162" cy="132829"/>
            </a:xfrm>
            <a:prstGeom prst="rect">
              <a:avLst/>
            </a:prstGeom>
          </p:spPr>
        </p:pic>
        <p:sp>
          <p:nvSpPr>
            <p:cNvPr id="37" name="object 37">
              <a:extLst>
                <a:ext uri="{FF2B5EF4-FFF2-40B4-BE49-F238E27FC236}">
                  <a16:creationId xmlns:a16="http://schemas.microsoft.com/office/drawing/2014/main" xmlns="" id="{BD4822B9-7346-D53D-4A5D-B01044287B16}"/>
                </a:ext>
              </a:extLst>
            </p:cNvPr>
            <p:cNvSpPr/>
            <p:nvPr/>
          </p:nvSpPr>
          <p:spPr>
            <a:xfrm>
              <a:off x="771347" y="8178076"/>
              <a:ext cx="94615" cy="129539"/>
            </a:xfrm>
            <a:custGeom>
              <a:avLst/>
              <a:gdLst/>
              <a:ahLst/>
              <a:cxnLst/>
              <a:rect l="l" t="t" r="r" b="b"/>
              <a:pathLst>
                <a:path w="94615" h="129540">
                  <a:moveTo>
                    <a:pt x="94272" y="0"/>
                  </a:moveTo>
                  <a:lnTo>
                    <a:pt x="0" y="0"/>
                  </a:lnTo>
                  <a:lnTo>
                    <a:pt x="0" y="20320"/>
                  </a:lnTo>
                  <a:lnTo>
                    <a:pt x="0" y="59690"/>
                  </a:lnTo>
                  <a:lnTo>
                    <a:pt x="0" y="80010"/>
                  </a:lnTo>
                  <a:lnTo>
                    <a:pt x="0" y="129540"/>
                  </a:lnTo>
                  <a:lnTo>
                    <a:pt x="23952" y="129540"/>
                  </a:lnTo>
                  <a:lnTo>
                    <a:pt x="23952" y="80010"/>
                  </a:lnTo>
                  <a:lnTo>
                    <a:pt x="86321" y="80010"/>
                  </a:lnTo>
                  <a:lnTo>
                    <a:pt x="86321" y="59690"/>
                  </a:lnTo>
                  <a:lnTo>
                    <a:pt x="23952" y="59690"/>
                  </a:lnTo>
                  <a:lnTo>
                    <a:pt x="23952" y="20320"/>
                  </a:lnTo>
                  <a:lnTo>
                    <a:pt x="94272" y="20320"/>
                  </a:lnTo>
                  <a:lnTo>
                    <a:pt x="94272" y="0"/>
                  </a:lnTo>
                  <a:close/>
                </a:path>
              </a:pathLst>
            </a:custGeom>
            <a:solidFill>
              <a:srgbClr val="FFFFFF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pic>
          <p:nvPicPr>
            <p:cNvPr id="38" name="object 38">
              <a:extLst>
                <a:ext uri="{FF2B5EF4-FFF2-40B4-BE49-F238E27FC236}">
                  <a16:creationId xmlns:a16="http://schemas.microsoft.com/office/drawing/2014/main" xmlns="" id="{C6924337-47B4-9E59-2AD4-F6E73162E1A6}"/>
                </a:ext>
              </a:extLst>
            </p:cNvPr>
            <p:cNvPicPr/>
            <p:nvPr/>
          </p:nvPicPr>
          <p:blipFill>
            <a:blip r:embed="rId4" cstate="print"/>
            <a:stretch>
              <a:fillRect/>
            </a:stretch>
          </p:blipFill>
          <p:spPr>
            <a:xfrm>
              <a:off x="888787" y="8176459"/>
              <a:ext cx="292329" cy="132829"/>
            </a:xfrm>
            <a:prstGeom prst="rect">
              <a:avLst/>
            </a:prstGeom>
          </p:spPr>
        </p:pic>
        <p:pic>
          <p:nvPicPr>
            <p:cNvPr id="39" name="object 39">
              <a:extLst>
                <a:ext uri="{FF2B5EF4-FFF2-40B4-BE49-F238E27FC236}">
                  <a16:creationId xmlns:a16="http://schemas.microsoft.com/office/drawing/2014/main" xmlns="" id="{35076FA5-BA0E-D863-ABDB-C34513409264}"/>
                </a:ext>
              </a:extLst>
            </p:cNvPr>
            <p:cNvPicPr/>
            <p:nvPr/>
          </p:nvPicPr>
          <p:blipFill>
            <a:blip r:embed="rId5" cstate="print"/>
            <a:stretch>
              <a:fillRect/>
            </a:stretch>
          </p:blipFill>
          <p:spPr>
            <a:xfrm>
              <a:off x="1201703" y="8176450"/>
              <a:ext cx="319170" cy="132842"/>
            </a:xfrm>
            <a:prstGeom prst="rect">
              <a:avLst/>
            </a:prstGeom>
          </p:spPr>
        </p:pic>
        <p:pic>
          <p:nvPicPr>
            <p:cNvPr id="40" name="object 40">
              <a:extLst>
                <a:ext uri="{FF2B5EF4-FFF2-40B4-BE49-F238E27FC236}">
                  <a16:creationId xmlns:a16="http://schemas.microsoft.com/office/drawing/2014/main" xmlns="" id="{FE0A49B3-9DDD-AA72-EF1C-E26ADB4ACC14}"/>
                </a:ext>
              </a:extLst>
            </p:cNvPr>
            <p:cNvPicPr/>
            <p:nvPr/>
          </p:nvPicPr>
          <p:blipFill>
            <a:blip r:embed="rId6" cstate="print"/>
            <a:stretch>
              <a:fillRect/>
            </a:stretch>
          </p:blipFill>
          <p:spPr>
            <a:xfrm>
              <a:off x="1545588" y="8178271"/>
              <a:ext cx="110324" cy="129146"/>
            </a:xfrm>
            <a:prstGeom prst="rect">
              <a:avLst/>
            </a:prstGeom>
          </p:spPr>
        </p:pic>
        <p:pic>
          <p:nvPicPr>
            <p:cNvPr id="41" name="object 41">
              <a:extLst>
                <a:ext uri="{FF2B5EF4-FFF2-40B4-BE49-F238E27FC236}">
                  <a16:creationId xmlns:a16="http://schemas.microsoft.com/office/drawing/2014/main" xmlns="" id="{CA7CF0C0-35A9-D2D7-FD92-79A9050C46E7}"/>
                </a:ext>
              </a:extLst>
            </p:cNvPr>
            <p:cNvPicPr/>
            <p:nvPr/>
          </p:nvPicPr>
          <p:blipFill>
            <a:blip r:embed="rId7" cstate="print"/>
            <a:stretch>
              <a:fillRect/>
            </a:stretch>
          </p:blipFill>
          <p:spPr>
            <a:xfrm>
              <a:off x="1679286" y="8178274"/>
              <a:ext cx="113068" cy="131013"/>
            </a:xfrm>
            <a:prstGeom prst="rect">
              <a:avLst/>
            </a:prstGeom>
          </p:spPr>
        </p:pic>
      </p:grpSp>
      <p:sp>
        <p:nvSpPr>
          <p:cNvPr id="42" name="object 42">
            <a:extLst>
              <a:ext uri="{FF2B5EF4-FFF2-40B4-BE49-F238E27FC236}">
                <a16:creationId xmlns:a16="http://schemas.microsoft.com/office/drawing/2014/main" xmlns="" id="{CEF42E5D-5CBC-4146-2EE1-F13902DD6F3D}"/>
              </a:ext>
            </a:extLst>
          </p:cNvPr>
          <p:cNvSpPr txBox="1">
            <a:spLocks noGrp="1"/>
          </p:cNvSpPr>
          <p:nvPr>
            <p:ph type="title"/>
          </p:nvPr>
        </p:nvSpPr>
        <p:spPr>
          <a:xfrm>
            <a:off x="4822835" y="316976"/>
            <a:ext cx="2316480" cy="1120820"/>
          </a:xfrm>
          <a:prstGeom prst="rect">
            <a:avLst/>
          </a:prstGeom>
        </p:spPr>
        <p:txBody>
          <a:bodyPr vert="horz" wrap="square" lIns="0" tIns="81280" rIns="0" bIns="0" rtlCol="0">
            <a:spAutoFit/>
          </a:bodyPr>
          <a:lstStyle/>
          <a:p>
            <a:pPr marL="439420" marR="5715" indent="-427355" algn="r">
              <a:lnSpc>
                <a:spcPts val="2700"/>
              </a:lnSpc>
              <a:spcBef>
                <a:spcPts val="640"/>
              </a:spcBef>
            </a:pPr>
            <a:r>
              <a:rPr spc="-10" dirty="0"/>
              <a:t>МЕРОПРИЯТИЯ </a:t>
            </a:r>
            <a:r>
              <a:rPr/>
              <a:t>НА</a:t>
            </a:r>
            <a:r>
              <a:rPr spc="-5"/>
              <a:t> </a:t>
            </a:r>
            <a:r>
              <a:rPr lang="ru-RU" sz="2400" spc="-10" dirty="0" smtClean="0"/>
              <a:t>ФЕВРАЛЬ</a:t>
            </a:r>
            <a:endParaRPr sz="2400" spc="-10" dirty="0"/>
          </a:p>
          <a:p>
            <a:pPr marR="5080" algn="r">
              <a:lnSpc>
                <a:spcPts val="2700"/>
              </a:lnSpc>
            </a:pPr>
            <a:r>
              <a:rPr spc="-20" dirty="0"/>
              <a:t>202</a:t>
            </a:r>
            <a:r>
              <a:rPr lang="ru-RU" spc="-20" dirty="0"/>
              <a:t>6</a:t>
            </a:r>
            <a:endParaRPr spc="-20" dirty="0"/>
          </a:p>
        </p:txBody>
      </p:sp>
      <p:sp>
        <p:nvSpPr>
          <p:cNvPr id="43" name="object 43">
            <a:extLst>
              <a:ext uri="{FF2B5EF4-FFF2-40B4-BE49-F238E27FC236}">
                <a16:creationId xmlns:a16="http://schemas.microsoft.com/office/drawing/2014/main" xmlns="" id="{C643197E-C4A3-2ECA-19B5-B44DF1B31A2E}"/>
              </a:ext>
            </a:extLst>
          </p:cNvPr>
          <p:cNvSpPr txBox="1"/>
          <p:nvPr/>
        </p:nvSpPr>
        <p:spPr>
          <a:xfrm>
            <a:off x="628900" y="8441602"/>
            <a:ext cx="5114290" cy="2041456"/>
          </a:xfrm>
          <a:prstGeom prst="rect">
            <a:avLst/>
          </a:prstGeom>
        </p:spPr>
        <p:txBody>
          <a:bodyPr vert="horz" wrap="square" lIns="0" tIns="174625" rIns="0" bIns="0" rtlCol="0">
            <a:spAutoFit/>
          </a:bodyPr>
          <a:lstStyle/>
          <a:p>
            <a:pPr marL="12700" marR="1196340">
              <a:lnSpc>
                <a:spcPct val="75800"/>
              </a:lnSpc>
              <a:spcBef>
                <a:spcPts val="1375"/>
              </a:spcBef>
            </a:pP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ПРИХОДИТЕ,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МЫ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dirty="0">
                <a:solidFill>
                  <a:srgbClr val="FFFFFF"/>
                </a:solidFill>
                <a:latin typeface="Calibri"/>
                <a:cs typeface="Calibri"/>
              </a:rPr>
              <a:t>ВАС</a:t>
            </a:r>
            <a:r>
              <a:rPr sz="4400" b="1" spc="-1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4400" b="1" spc="-10" dirty="0">
                <a:solidFill>
                  <a:srgbClr val="FFFFFF"/>
                </a:solidFill>
                <a:latin typeface="Calibri"/>
                <a:cs typeface="Calibri"/>
              </a:rPr>
              <a:t>ЖДЕМ!</a:t>
            </a:r>
            <a:endParaRPr sz="4400" dirty="0">
              <a:latin typeface="Calibri"/>
              <a:cs typeface="Calibri"/>
            </a:endParaRPr>
          </a:p>
          <a:p>
            <a:pPr marL="15240">
              <a:lnSpc>
                <a:spcPts val="1430"/>
              </a:lnSpc>
              <a:spcBef>
                <a:spcPts val="1040"/>
              </a:spcBef>
            </a:pPr>
            <a:r>
              <a:rPr sz="1300" dirty="0">
                <a:solidFill>
                  <a:srgbClr val="FFFFFF"/>
                </a:solidFill>
                <a:latin typeface="Calibri"/>
                <a:cs typeface="Calibri"/>
              </a:rPr>
              <a:t>Наши</a:t>
            </a:r>
            <a:r>
              <a:rPr sz="1300" spc="-35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1300" spc="-10" dirty="0">
                <a:solidFill>
                  <a:srgbClr val="FFFFFF"/>
                </a:solidFill>
                <a:latin typeface="Calibri"/>
                <a:cs typeface="Calibri"/>
              </a:rPr>
              <a:t>контакты:</a:t>
            </a:r>
            <a:endParaRPr sz="1300" dirty="0"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Адрес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: Пермский край, с. Барда, ул. 1 Мая, д. 8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/>
            </a:r>
            <a:b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</a:b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Контактный 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номер:8(34292)2-02-37</a:t>
            </a:r>
            <a:endParaRPr lang="ru-RU" sz="1300" dirty="0">
              <a:solidFill>
                <a:srgbClr val="FFFFFF"/>
              </a:solidFill>
              <a:latin typeface="Calibri"/>
              <a:cs typeface="Calibri"/>
            </a:endParaRPr>
          </a:p>
          <a:p>
            <a:pPr marL="15240" marR="5080">
              <a:lnSpc>
                <a:spcPts val="1300"/>
              </a:lnSpc>
              <a:spcBef>
                <a:spcPts val="130"/>
              </a:spcBef>
            </a:pP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ФИО: </a:t>
            </a:r>
            <a:r>
              <a:rPr lang="ru-RU" sz="1300" dirty="0">
                <a:solidFill>
                  <a:srgbClr val="FFFFFF"/>
                </a:solidFill>
                <a:latin typeface="Calibri"/>
                <a:cs typeface="Calibri"/>
              </a:rPr>
              <a:t>Б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аширова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Эльвина</a:t>
            </a:r>
            <a:r>
              <a:rPr lang="ru-RU" sz="1300" dirty="0" smtClean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1300" dirty="0" err="1" smtClean="0">
                <a:solidFill>
                  <a:srgbClr val="FFFFFF"/>
                </a:solidFill>
                <a:latin typeface="Calibri"/>
                <a:cs typeface="Calibri"/>
              </a:rPr>
              <a:t>Рафаизовна</a:t>
            </a:r>
            <a:endParaRPr sz="1300" dirty="0">
              <a:latin typeface="Calibri"/>
              <a:cs typeface="Calibri"/>
            </a:endParaRPr>
          </a:p>
        </p:txBody>
      </p:sp>
      <p:sp>
        <p:nvSpPr>
          <p:cNvPr id="44" name="object 44">
            <a:extLst>
              <a:ext uri="{FF2B5EF4-FFF2-40B4-BE49-F238E27FC236}">
                <a16:creationId xmlns:a16="http://schemas.microsoft.com/office/drawing/2014/main" xmlns="" id="{797366C2-E247-0149-04E1-7921DBE2C6E3}"/>
              </a:ext>
            </a:extLst>
          </p:cNvPr>
          <p:cNvSpPr txBox="1"/>
          <p:nvPr/>
        </p:nvSpPr>
        <p:spPr>
          <a:xfrm>
            <a:off x="3819087" y="7361555"/>
            <a:ext cx="3297554" cy="575945"/>
          </a:xfrm>
          <a:prstGeom prst="rect">
            <a:avLst/>
          </a:prstGeom>
        </p:spPr>
        <p:txBody>
          <a:bodyPr vert="horz" wrap="square" lIns="0" tIns="12700" rIns="0" bIns="0" rtlCol="0">
            <a:spAutoFit/>
          </a:bodyPr>
          <a:lstStyle/>
          <a:p>
            <a:pPr marL="12700" marR="5080" indent="1948814">
              <a:lnSpc>
                <a:spcPct val="112799"/>
              </a:lnSpc>
              <a:spcBef>
                <a:spcPts val="100"/>
              </a:spcBef>
            </a:pP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Время</a:t>
            </a:r>
            <a:r>
              <a:rPr sz="1600" b="1" spc="-6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работы: понедельник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пятница</a:t>
            </a:r>
            <a:r>
              <a:rPr sz="1600" b="1" spc="-10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09:30</a:t>
            </a:r>
            <a:r>
              <a:rPr sz="1600" b="1" spc="-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dirty="0">
                <a:solidFill>
                  <a:srgbClr val="58595B"/>
                </a:solidFill>
                <a:latin typeface="Calibri"/>
                <a:cs typeface="Calibri"/>
              </a:rPr>
              <a:t>–</a:t>
            </a:r>
            <a:r>
              <a:rPr sz="1600" b="1" spc="-15" dirty="0">
                <a:solidFill>
                  <a:srgbClr val="58595B"/>
                </a:solidFill>
                <a:latin typeface="Calibri"/>
                <a:cs typeface="Calibri"/>
              </a:rPr>
              <a:t> </a:t>
            </a:r>
            <a:r>
              <a:rPr sz="1600" b="1" spc="-20" dirty="0">
                <a:solidFill>
                  <a:srgbClr val="58595B"/>
                </a:solidFill>
                <a:latin typeface="Calibri"/>
                <a:cs typeface="Calibri"/>
              </a:rPr>
              <a:t>17:30</a:t>
            </a:r>
            <a:endParaRPr sz="1600" dirty="0">
              <a:latin typeface="Calibri"/>
              <a:cs typeface="Calibri"/>
            </a:endParaRPr>
          </a:p>
        </p:txBody>
      </p:sp>
      <p:sp>
        <p:nvSpPr>
          <p:cNvPr id="45" name="object 45">
            <a:extLst>
              <a:ext uri="{FF2B5EF4-FFF2-40B4-BE49-F238E27FC236}">
                <a16:creationId xmlns:a16="http://schemas.microsoft.com/office/drawing/2014/main" xmlns="" id="{C92CC961-9BC4-F300-E421-2713ABA11078}"/>
              </a:ext>
            </a:extLst>
          </p:cNvPr>
          <p:cNvSpPr txBox="1"/>
          <p:nvPr/>
        </p:nvSpPr>
        <p:spPr>
          <a:xfrm>
            <a:off x="6123299" y="8786545"/>
            <a:ext cx="917575" cy="546302"/>
          </a:xfrm>
          <a:prstGeom prst="rect">
            <a:avLst/>
          </a:prstGeom>
        </p:spPr>
        <p:txBody>
          <a:bodyPr vert="horz" wrap="square" lIns="0" tIns="33019" rIns="0" bIns="0" rtlCol="0">
            <a:spAutoFit/>
          </a:bodyPr>
          <a:lstStyle/>
          <a:p>
            <a:pPr marL="12700" marR="120650">
              <a:lnSpc>
                <a:spcPts val="800"/>
              </a:lnSpc>
              <a:spcBef>
                <a:spcPts val="259"/>
              </a:spcBef>
            </a:pP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Отделение Фонда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пенсионного</a:t>
            </a:r>
            <a:endParaRPr sz="800" dirty="0">
              <a:latin typeface="Calibri"/>
              <a:cs typeface="Calibri"/>
            </a:endParaRPr>
          </a:p>
          <a:p>
            <a:pPr marL="12700" marR="215900">
              <a:lnSpc>
                <a:spcPts val="800"/>
              </a:lnSpc>
            </a:pPr>
            <a:r>
              <a:rPr sz="800" dirty="0">
                <a:solidFill>
                  <a:srgbClr val="FFFFFF"/>
                </a:solidFill>
                <a:latin typeface="Calibri"/>
                <a:cs typeface="Calibri"/>
              </a:rPr>
              <a:t>и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 социального</a:t>
            </a:r>
            <a:r>
              <a:rPr sz="800" spc="50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10" dirty="0">
                <a:solidFill>
                  <a:srgbClr val="FFFFFF"/>
                </a:solidFill>
                <a:latin typeface="Calibri"/>
                <a:cs typeface="Calibri"/>
              </a:rPr>
              <a:t>страхования</a:t>
            </a:r>
            <a:r>
              <a:rPr sz="800" spc="10" dirty="0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sz="800" spc="-25" dirty="0">
                <a:solidFill>
                  <a:srgbClr val="FFFFFF"/>
                </a:solidFill>
                <a:latin typeface="Calibri"/>
                <a:cs typeface="Calibri"/>
              </a:rPr>
              <a:t>РФ</a:t>
            </a:r>
            <a:endParaRPr sz="800" dirty="0">
              <a:latin typeface="Calibri"/>
              <a:cs typeface="Calibri"/>
            </a:endParaRPr>
          </a:p>
          <a:p>
            <a:pPr marL="12700" marR="5080">
              <a:lnSpc>
                <a:spcPts val="800"/>
              </a:lnSpc>
            </a:pPr>
            <a:r>
              <a:rPr sz="800">
                <a:solidFill>
                  <a:srgbClr val="FFFFFF"/>
                </a:solidFill>
                <a:latin typeface="Calibri"/>
                <a:cs typeface="Calibri"/>
              </a:rPr>
              <a:t>по</a:t>
            </a:r>
            <a:r>
              <a:rPr sz="800" spc="45">
                <a:solidFill>
                  <a:srgbClr val="FFFFFF"/>
                </a:solidFill>
                <a:latin typeface="Calibri"/>
                <a:cs typeface="Calibri"/>
              </a:rPr>
              <a:t> </a:t>
            </a:r>
            <a:r>
              <a:rPr lang="ru-RU" sz="800" spc="-20" dirty="0" smtClean="0">
                <a:solidFill>
                  <a:srgbClr val="FFFFFF"/>
                </a:solidFill>
                <a:latin typeface="Calibri"/>
                <a:cs typeface="Calibri"/>
              </a:rPr>
              <a:t>Пермскому краю</a:t>
            </a:r>
            <a:endParaRPr sz="800" dirty="0">
              <a:latin typeface="Calibri"/>
              <a:cs typeface="Calibri"/>
            </a:endParaRPr>
          </a:p>
        </p:txBody>
      </p:sp>
      <p:grpSp>
        <p:nvGrpSpPr>
          <p:cNvPr id="104" name="Группа 103">
            <a:extLst>
              <a:ext uri="{FF2B5EF4-FFF2-40B4-BE49-F238E27FC236}">
                <a16:creationId xmlns:a16="http://schemas.microsoft.com/office/drawing/2014/main" xmlns="" id="{8A09EA03-27DE-E8C5-F944-F6332F890821}"/>
              </a:ext>
            </a:extLst>
          </p:cNvPr>
          <p:cNvGrpSpPr/>
          <p:nvPr/>
        </p:nvGrpSpPr>
        <p:grpSpPr>
          <a:xfrm>
            <a:off x="512394" y="489204"/>
            <a:ext cx="2518182" cy="983928"/>
            <a:chOff x="512394" y="489204"/>
            <a:chExt cx="2518182" cy="983928"/>
          </a:xfrm>
        </p:grpSpPr>
        <p:pic>
          <p:nvPicPr>
            <p:cNvPr id="49" name="object 49">
              <a:extLst>
                <a:ext uri="{FF2B5EF4-FFF2-40B4-BE49-F238E27FC236}">
                  <a16:creationId xmlns:a16="http://schemas.microsoft.com/office/drawing/2014/main" xmlns="" id="{363494E7-4AAD-D4F3-FBE6-3A7C33186A66}"/>
                </a:ext>
              </a:extLst>
            </p:cNvPr>
            <p:cNvPicPr/>
            <p:nvPr/>
          </p:nvPicPr>
          <p:blipFill>
            <a:blip r:embed="rId8" cstate="print"/>
            <a:stretch>
              <a:fillRect/>
            </a:stretch>
          </p:blipFill>
          <p:spPr>
            <a:xfrm>
              <a:off x="512394" y="489204"/>
              <a:ext cx="839343" cy="957113"/>
            </a:xfrm>
            <a:prstGeom prst="rect">
              <a:avLst/>
            </a:prstGeom>
          </p:spPr>
        </p:pic>
        <p:sp>
          <p:nvSpPr>
            <p:cNvPr id="50" name="object 50">
              <a:extLst>
                <a:ext uri="{FF2B5EF4-FFF2-40B4-BE49-F238E27FC236}">
                  <a16:creationId xmlns:a16="http://schemas.microsoft.com/office/drawing/2014/main" xmlns="" id="{B700982A-16F1-372E-1E45-130EFD777949}"/>
                </a:ext>
              </a:extLst>
            </p:cNvPr>
            <p:cNvSpPr/>
            <p:nvPr/>
          </p:nvSpPr>
          <p:spPr>
            <a:xfrm>
              <a:off x="1577060" y="814692"/>
              <a:ext cx="295275" cy="185420"/>
            </a:xfrm>
            <a:custGeom>
              <a:avLst/>
              <a:gdLst/>
              <a:ahLst/>
              <a:cxnLst/>
              <a:rect l="l" t="t" r="r" b="b"/>
              <a:pathLst>
                <a:path w="295275" h="185419">
                  <a:moveTo>
                    <a:pt x="149402" y="132080"/>
                  </a:moveTo>
                  <a:lnTo>
                    <a:pt x="126225" y="132080"/>
                  </a:lnTo>
                  <a:lnTo>
                    <a:pt x="126225" y="0"/>
                  </a:lnTo>
                  <a:lnTo>
                    <a:pt x="104965" y="0"/>
                  </a:lnTo>
                  <a:lnTo>
                    <a:pt x="104965" y="132080"/>
                  </a:lnTo>
                  <a:lnTo>
                    <a:pt x="21259" y="132080"/>
                  </a:lnTo>
                  <a:lnTo>
                    <a:pt x="21259" y="0"/>
                  </a:lnTo>
                  <a:lnTo>
                    <a:pt x="0" y="0"/>
                  </a:lnTo>
                  <a:lnTo>
                    <a:pt x="0" y="132080"/>
                  </a:lnTo>
                  <a:lnTo>
                    <a:pt x="0" y="151130"/>
                  </a:lnTo>
                  <a:lnTo>
                    <a:pt x="129438" y="151130"/>
                  </a:lnTo>
                  <a:lnTo>
                    <a:pt x="129438" y="185420"/>
                  </a:lnTo>
                  <a:lnTo>
                    <a:pt x="149402" y="185420"/>
                  </a:lnTo>
                  <a:lnTo>
                    <a:pt x="149402" y="151130"/>
                  </a:lnTo>
                  <a:lnTo>
                    <a:pt x="149402" y="132080"/>
                  </a:lnTo>
                  <a:close/>
                </a:path>
                <a:path w="295275" h="185419">
                  <a:moveTo>
                    <a:pt x="295008" y="132080"/>
                  </a:moveTo>
                  <a:lnTo>
                    <a:pt x="207429" y="132080"/>
                  </a:lnTo>
                  <a:lnTo>
                    <a:pt x="207429" y="83820"/>
                  </a:lnTo>
                  <a:lnTo>
                    <a:pt x="282778" y="83820"/>
                  </a:lnTo>
                  <a:lnTo>
                    <a:pt x="282778" y="64770"/>
                  </a:lnTo>
                  <a:lnTo>
                    <a:pt x="207429" y="64770"/>
                  </a:lnTo>
                  <a:lnTo>
                    <a:pt x="207429" y="19050"/>
                  </a:lnTo>
                  <a:lnTo>
                    <a:pt x="291998" y="19050"/>
                  </a:lnTo>
                  <a:lnTo>
                    <a:pt x="291998" y="0"/>
                  </a:lnTo>
                  <a:lnTo>
                    <a:pt x="185966" y="0"/>
                  </a:lnTo>
                  <a:lnTo>
                    <a:pt x="185966" y="19050"/>
                  </a:lnTo>
                  <a:lnTo>
                    <a:pt x="185966" y="64770"/>
                  </a:lnTo>
                  <a:lnTo>
                    <a:pt x="185966" y="83820"/>
                  </a:lnTo>
                  <a:lnTo>
                    <a:pt x="185966" y="132080"/>
                  </a:lnTo>
                  <a:lnTo>
                    <a:pt x="185966" y="151130"/>
                  </a:lnTo>
                  <a:lnTo>
                    <a:pt x="295008" y="151130"/>
                  </a:lnTo>
                  <a:lnTo>
                    <a:pt x="295008" y="132080"/>
                  </a:lnTo>
                  <a:close/>
                </a:path>
              </a:pathLst>
            </a:custGeom>
            <a:solidFill>
              <a:srgbClr val="58595B"/>
            </a:solidFill>
          </p:spPr>
          <p:txBody>
            <a:bodyPr wrap="square" lIns="0" tIns="0" rIns="0" bIns="0" rtlCol="0"/>
            <a:lstStyle/>
            <a:p>
              <a:endParaRPr/>
            </a:p>
          </p:txBody>
        </p:sp>
        <p:grpSp>
          <p:nvGrpSpPr>
            <p:cNvPr id="51" name="object 51">
              <a:extLst>
                <a:ext uri="{FF2B5EF4-FFF2-40B4-BE49-F238E27FC236}">
                  <a16:creationId xmlns:a16="http://schemas.microsoft.com/office/drawing/2014/main" xmlns="" id="{E2674EE4-5FA7-1AB1-97D6-9FD8933C0F35}"/>
                </a:ext>
              </a:extLst>
            </p:cNvPr>
            <p:cNvGrpSpPr/>
            <p:nvPr/>
          </p:nvGrpSpPr>
          <p:grpSpPr>
            <a:xfrm>
              <a:off x="1917867" y="814804"/>
              <a:ext cx="447675" cy="151130"/>
              <a:chOff x="1917867" y="814804"/>
              <a:chExt cx="447675" cy="151130"/>
            </a:xfrm>
          </p:grpSpPr>
          <p:sp>
            <p:nvSpPr>
              <p:cNvPr id="52" name="object 52">
                <a:extLst>
                  <a:ext uri="{FF2B5EF4-FFF2-40B4-BE49-F238E27FC236}">
                    <a16:creationId xmlns:a16="http://schemas.microsoft.com/office/drawing/2014/main" xmlns="" id="{C512C997-4E9B-B301-6DCD-DD4626CB1B51}"/>
                  </a:ext>
                </a:extLst>
              </p:cNvPr>
              <p:cNvSpPr/>
              <p:nvPr/>
            </p:nvSpPr>
            <p:spPr>
              <a:xfrm>
                <a:off x="1917865" y="814806"/>
                <a:ext cx="290830" cy="151130"/>
              </a:xfrm>
              <a:custGeom>
                <a:avLst/>
                <a:gdLst/>
                <a:ahLst/>
                <a:cxnLst/>
                <a:rect l="l" t="t" r="r" b="b"/>
                <a:pathLst>
                  <a:path w="290830" h="151130">
                    <a:moveTo>
                      <a:pt x="129222" y="381"/>
                    </a:moveTo>
                    <a:lnTo>
                      <a:pt x="107759" y="381"/>
                    </a:lnTo>
                    <a:lnTo>
                      <a:pt x="107759" y="65151"/>
                    </a:lnTo>
                    <a:lnTo>
                      <a:pt x="21463" y="65151"/>
                    </a:lnTo>
                    <a:lnTo>
                      <a:pt x="21463" y="381"/>
                    </a:lnTo>
                    <a:lnTo>
                      <a:pt x="0" y="381"/>
                    </a:lnTo>
                    <a:lnTo>
                      <a:pt x="0" y="65151"/>
                    </a:lnTo>
                    <a:lnTo>
                      <a:pt x="0" y="84201"/>
                    </a:lnTo>
                    <a:lnTo>
                      <a:pt x="0" y="150241"/>
                    </a:lnTo>
                    <a:lnTo>
                      <a:pt x="21463" y="150241"/>
                    </a:lnTo>
                    <a:lnTo>
                      <a:pt x="21463" y="84201"/>
                    </a:lnTo>
                    <a:lnTo>
                      <a:pt x="107759" y="84201"/>
                    </a:lnTo>
                    <a:lnTo>
                      <a:pt x="107759" y="150241"/>
                    </a:lnTo>
                    <a:lnTo>
                      <a:pt x="129222" y="150241"/>
                    </a:lnTo>
                    <a:lnTo>
                      <a:pt x="129222" y="84201"/>
                    </a:lnTo>
                    <a:lnTo>
                      <a:pt x="129222" y="65151"/>
                    </a:lnTo>
                    <a:lnTo>
                      <a:pt x="129222" y="381"/>
                    </a:lnTo>
                    <a:close/>
                  </a:path>
                  <a:path w="290830" h="151130">
                    <a:moveTo>
                      <a:pt x="290398" y="0"/>
                    </a:moveTo>
                    <a:lnTo>
                      <a:pt x="166535" y="0"/>
                    </a:lnTo>
                    <a:lnTo>
                      <a:pt x="166535" y="19050"/>
                    </a:lnTo>
                    <a:lnTo>
                      <a:pt x="217843" y="19050"/>
                    </a:lnTo>
                    <a:lnTo>
                      <a:pt x="217843" y="151130"/>
                    </a:lnTo>
                    <a:lnTo>
                      <a:pt x="238874" y="151130"/>
                    </a:lnTo>
                    <a:lnTo>
                      <a:pt x="238874" y="19050"/>
                    </a:lnTo>
                    <a:lnTo>
                      <a:pt x="290398" y="19050"/>
                    </a:lnTo>
                    <a:lnTo>
                      <a:pt x="290398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53" name="object 53">
                <a:extLst>
                  <a:ext uri="{FF2B5EF4-FFF2-40B4-BE49-F238E27FC236}">
                    <a16:creationId xmlns:a16="http://schemas.microsoft.com/office/drawing/2014/main" xmlns="" id="{8DB0EFEE-76E2-93B2-D02A-5AF715AF8904}"/>
                  </a:ext>
                </a:extLst>
              </p:cNvPr>
              <p:cNvPicPr/>
              <p:nvPr/>
            </p:nvPicPr>
            <p:blipFill>
              <a:blip r:embed="rId9" cstate="print"/>
              <a:stretch>
                <a:fillRect/>
              </a:stretch>
            </p:blipFill>
            <p:spPr>
              <a:xfrm>
                <a:off x="2244123" y="815176"/>
                <a:ext cx="121272" cy="150266"/>
              </a:xfrm>
              <a:prstGeom prst="rect">
                <a:avLst/>
              </a:prstGeom>
            </p:spPr>
          </p:pic>
        </p:grpSp>
        <p:pic>
          <p:nvPicPr>
            <p:cNvPr id="54" name="object 54">
              <a:extLst>
                <a:ext uri="{FF2B5EF4-FFF2-40B4-BE49-F238E27FC236}">
                  <a16:creationId xmlns:a16="http://schemas.microsoft.com/office/drawing/2014/main" xmlns="" id="{D73B6862-ECE5-264B-AFCF-D3B50413E1B8}"/>
                </a:ext>
              </a:extLst>
            </p:cNvPr>
            <p:cNvPicPr/>
            <p:nvPr/>
          </p:nvPicPr>
          <p:blipFill>
            <a:blip r:embed="rId10" cstate="print"/>
            <a:stretch>
              <a:fillRect/>
            </a:stretch>
          </p:blipFill>
          <p:spPr>
            <a:xfrm>
              <a:off x="1556735" y="1049816"/>
              <a:ext cx="159702" cy="153695"/>
            </a:xfrm>
            <a:prstGeom prst="rect">
              <a:avLst/>
            </a:prstGeom>
          </p:spPr>
        </p:pic>
        <p:grpSp>
          <p:nvGrpSpPr>
            <p:cNvPr id="55" name="object 55">
              <a:extLst>
                <a:ext uri="{FF2B5EF4-FFF2-40B4-BE49-F238E27FC236}">
                  <a16:creationId xmlns:a16="http://schemas.microsoft.com/office/drawing/2014/main" xmlns="" id="{856BFF53-A12F-894B-0D77-34EC527D1F03}"/>
                </a:ext>
              </a:extLst>
            </p:cNvPr>
            <p:cNvGrpSpPr/>
            <p:nvPr/>
          </p:nvGrpSpPr>
          <p:grpSpPr>
            <a:xfrm>
              <a:off x="1763029" y="1051038"/>
              <a:ext cx="677545" cy="183515"/>
              <a:chOff x="1763029" y="1051038"/>
              <a:chExt cx="677545" cy="183515"/>
            </a:xfrm>
          </p:grpSpPr>
          <p:pic>
            <p:nvPicPr>
              <p:cNvPr id="56" name="object 56">
                <a:extLst>
                  <a:ext uri="{FF2B5EF4-FFF2-40B4-BE49-F238E27FC236}">
                    <a16:creationId xmlns:a16="http://schemas.microsoft.com/office/drawing/2014/main" xmlns="" id="{FD3FED06-92B2-882A-69A3-D52727BE5EB7}"/>
                  </a:ext>
                </a:extLst>
              </p:cNvPr>
              <p:cNvPicPr/>
              <p:nvPr/>
            </p:nvPicPr>
            <p:blipFill>
              <a:blip r:embed="rId11" cstate="print"/>
              <a:stretch>
                <a:fillRect/>
              </a:stretch>
            </p:blipFill>
            <p:spPr>
              <a:xfrm>
                <a:off x="1763029" y="1051534"/>
                <a:ext cx="122783" cy="150253"/>
              </a:xfrm>
              <a:prstGeom prst="rect">
                <a:avLst/>
              </a:prstGeom>
            </p:spPr>
          </p:pic>
          <p:sp>
            <p:nvSpPr>
              <p:cNvPr id="57" name="object 57">
                <a:extLst>
                  <a:ext uri="{FF2B5EF4-FFF2-40B4-BE49-F238E27FC236}">
                    <a16:creationId xmlns:a16="http://schemas.microsoft.com/office/drawing/2014/main" xmlns="" id="{E0D86920-BB7E-DC30-E295-2591059B787C}"/>
                  </a:ext>
                </a:extLst>
              </p:cNvPr>
              <p:cNvSpPr/>
              <p:nvPr/>
            </p:nvSpPr>
            <p:spPr>
              <a:xfrm>
                <a:off x="1917865" y="1051038"/>
                <a:ext cx="522605" cy="183515"/>
              </a:xfrm>
              <a:custGeom>
                <a:avLst/>
                <a:gdLst/>
                <a:ahLst/>
                <a:cxnLst/>
                <a:rect l="l" t="t" r="r" b="b"/>
                <a:pathLst>
                  <a:path w="522605" h="183515">
                    <a:moveTo>
                      <a:pt x="104749" y="495"/>
                    </a:moveTo>
                    <a:lnTo>
                      <a:pt x="83718" y="495"/>
                    </a:lnTo>
                    <a:lnTo>
                      <a:pt x="83718" y="132080"/>
                    </a:lnTo>
                    <a:lnTo>
                      <a:pt x="104749" y="132080"/>
                    </a:lnTo>
                    <a:lnTo>
                      <a:pt x="104749" y="495"/>
                    </a:lnTo>
                    <a:close/>
                  </a:path>
                  <a:path w="522605" h="183515">
                    <a:moveTo>
                      <a:pt x="210794" y="132575"/>
                    </a:moveTo>
                    <a:lnTo>
                      <a:pt x="188252" y="132575"/>
                    </a:lnTo>
                    <a:lnTo>
                      <a:pt x="188252" y="495"/>
                    </a:lnTo>
                    <a:lnTo>
                      <a:pt x="167220" y="495"/>
                    </a:lnTo>
                    <a:lnTo>
                      <a:pt x="167220" y="132575"/>
                    </a:lnTo>
                    <a:lnTo>
                      <a:pt x="166789" y="132575"/>
                    </a:lnTo>
                    <a:lnTo>
                      <a:pt x="21247" y="132575"/>
                    </a:lnTo>
                    <a:lnTo>
                      <a:pt x="21247" y="495"/>
                    </a:lnTo>
                    <a:lnTo>
                      <a:pt x="0" y="495"/>
                    </a:lnTo>
                    <a:lnTo>
                      <a:pt x="0" y="132575"/>
                    </a:lnTo>
                    <a:lnTo>
                      <a:pt x="0" y="150355"/>
                    </a:lnTo>
                    <a:lnTo>
                      <a:pt x="166789" y="150355"/>
                    </a:lnTo>
                    <a:lnTo>
                      <a:pt x="188252" y="150355"/>
                    </a:lnTo>
                    <a:lnTo>
                      <a:pt x="191046" y="150355"/>
                    </a:lnTo>
                    <a:lnTo>
                      <a:pt x="191046" y="183375"/>
                    </a:lnTo>
                    <a:lnTo>
                      <a:pt x="210794" y="183375"/>
                    </a:lnTo>
                    <a:lnTo>
                      <a:pt x="210794" y="150355"/>
                    </a:lnTo>
                    <a:lnTo>
                      <a:pt x="210794" y="132575"/>
                    </a:lnTo>
                    <a:close/>
                  </a:path>
                  <a:path w="522605" h="183515">
                    <a:moveTo>
                      <a:pt x="352691" y="132080"/>
                    </a:moveTo>
                    <a:lnTo>
                      <a:pt x="265112" y="132080"/>
                    </a:lnTo>
                    <a:lnTo>
                      <a:pt x="265112" y="83820"/>
                    </a:lnTo>
                    <a:lnTo>
                      <a:pt x="340461" y="83820"/>
                    </a:lnTo>
                    <a:lnTo>
                      <a:pt x="340461" y="64770"/>
                    </a:lnTo>
                    <a:lnTo>
                      <a:pt x="265112" y="64770"/>
                    </a:lnTo>
                    <a:lnTo>
                      <a:pt x="265112" y="19050"/>
                    </a:lnTo>
                    <a:lnTo>
                      <a:pt x="349681" y="19050"/>
                    </a:lnTo>
                    <a:lnTo>
                      <a:pt x="349681" y="0"/>
                    </a:lnTo>
                    <a:lnTo>
                      <a:pt x="243649" y="0"/>
                    </a:lnTo>
                    <a:lnTo>
                      <a:pt x="243649" y="19050"/>
                    </a:lnTo>
                    <a:lnTo>
                      <a:pt x="243649" y="64770"/>
                    </a:lnTo>
                    <a:lnTo>
                      <a:pt x="243649" y="83820"/>
                    </a:lnTo>
                    <a:lnTo>
                      <a:pt x="243649" y="132080"/>
                    </a:lnTo>
                    <a:lnTo>
                      <a:pt x="243649" y="151130"/>
                    </a:lnTo>
                    <a:lnTo>
                      <a:pt x="352691" y="151130"/>
                    </a:lnTo>
                    <a:lnTo>
                      <a:pt x="352691" y="132080"/>
                    </a:lnTo>
                    <a:close/>
                  </a:path>
                  <a:path w="522605" h="183515">
                    <a:moveTo>
                      <a:pt x="522490" y="495"/>
                    </a:moveTo>
                    <a:lnTo>
                      <a:pt x="501027" y="495"/>
                    </a:lnTo>
                    <a:lnTo>
                      <a:pt x="501027" y="65265"/>
                    </a:lnTo>
                    <a:lnTo>
                      <a:pt x="414731" y="65265"/>
                    </a:lnTo>
                    <a:lnTo>
                      <a:pt x="414731" y="495"/>
                    </a:lnTo>
                    <a:lnTo>
                      <a:pt x="393268" y="495"/>
                    </a:lnTo>
                    <a:lnTo>
                      <a:pt x="393268" y="65265"/>
                    </a:lnTo>
                    <a:lnTo>
                      <a:pt x="393268" y="84315"/>
                    </a:lnTo>
                    <a:lnTo>
                      <a:pt x="393268" y="150355"/>
                    </a:lnTo>
                    <a:lnTo>
                      <a:pt x="414731" y="150355"/>
                    </a:lnTo>
                    <a:lnTo>
                      <a:pt x="414731" y="84315"/>
                    </a:lnTo>
                    <a:lnTo>
                      <a:pt x="501027" y="84315"/>
                    </a:lnTo>
                    <a:lnTo>
                      <a:pt x="501027" y="150355"/>
                    </a:lnTo>
                    <a:lnTo>
                      <a:pt x="522490" y="150355"/>
                    </a:lnTo>
                    <a:lnTo>
                      <a:pt x="522490" y="84315"/>
                    </a:lnTo>
                    <a:lnTo>
                      <a:pt x="522490" y="65265"/>
                    </a:lnTo>
                    <a:lnTo>
                      <a:pt x="522490" y="495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</p:grpSp>
        <p:grpSp>
          <p:nvGrpSpPr>
            <p:cNvPr id="58" name="object 58">
              <a:extLst>
                <a:ext uri="{FF2B5EF4-FFF2-40B4-BE49-F238E27FC236}">
                  <a16:creationId xmlns:a16="http://schemas.microsoft.com/office/drawing/2014/main" xmlns="" id="{E0DBCB07-35F8-DA5C-E412-BC6E38383540}"/>
                </a:ext>
              </a:extLst>
            </p:cNvPr>
            <p:cNvGrpSpPr/>
            <p:nvPr/>
          </p:nvGrpSpPr>
          <p:grpSpPr>
            <a:xfrm>
              <a:off x="2489099" y="1051534"/>
              <a:ext cx="291465" cy="150495"/>
              <a:chOff x="2489099" y="1051534"/>
              <a:chExt cx="291465" cy="150495"/>
            </a:xfrm>
          </p:grpSpPr>
          <p:pic>
            <p:nvPicPr>
              <p:cNvPr id="59" name="object 59">
                <a:extLst>
                  <a:ext uri="{FF2B5EF4-FFF2-40B4-BE49-F238E27FC236}">
                    <a16:creationId xmlns:a16="http://schemas.microsoft.com/office/drawing/2014/main" xmlns="" id="{4C389E7C-4176-FA87-1232-C51EFDB51977}"/>
                  </a:ext>
                </a:extLst>
              </p:cNvPr>
              <p:cNvPicPr/>
              <p:nvPr/>
            </p:nvPicPr>
            <p:blipFill>
              <a:blip r:embed="rId12" cstate="print"/>
              <a:stretch>
                <a:fillRect/>
              </a:stretch>
            </p:blipFill>
            <p:spPr>
              <a:xfrm>
                <a:off x="2489099" y="1051534"/>
                <a:ext cx="129870" cy="150253"/>
              </a:xfrm>
              <a:prstGeom prst="rect">
                <a:avLst/>
              </a:prstGeom>
            </p:spPr>
          </p:pic>
          <p:pic>
            <p:nvPicPr>
              <p:cNvPr id="60" name="object 60">
                <a:extLst>
                  <a:ext uri="{FF2B5EF4-FFF2-40B4-BE49-F238E27FC236}">
                    <a16:creationId xmlns:a16="http://schemas.microsoft.com/office/drawing/2014/main" xmlns="" id="{03A5592D-8A94-6C3C-405D-41873A40CE2A}"/>
                  </a:ext>
                </a:extLst>
              </p:cNvPr>
              <p:cNvPicPr/>
              <p:nvPr/>
            </p:nvPicPr>
            <p:blipFill>
              <a:blip r:embed="rId13" cstate="print"/>
              <a:stretch>
                <a:fillRect/>
              </a:stretch>
            </p:blipFill>
            <p:spPr>
              <a:xfrm>
                <a:off x="2659128" y="1051534"/>
                <a:ext cx="121069" cy="150253"/>
              </a:xfrm>
              <a:prstGeom prst="rect">
                <a:avLst/>
              </a:prstGeom>
            </p:spPr>
          </p:pic>
        </p:grpSp>
        <p:grpSp>
          <p:nvGrpSpPr>
            <p:cNvPr id="61" name="object 61">
              <a:extLst>
                <a:ext uri="{FF2B5EF4-FFF2-40B4-BE49-F238E27FC236}">
                  <a16:creationId xmlns:a16="http://schemas.microsoft.com/office/drawing/2014/main" xmlns="" id="{911A5BA6-58D1-80E5-A44E-62917DE6DFF0}"/>
                </a:ext>
              </a:extLst>
            </p:cNvPr>
            <p:cNvGrpSpPr/>
            <p:nvPr/>
          </p:nvGrpSpPr>
          <p:grpSpPr>
            <a:xfrm>
              <a:off x="1556741" y="1284537"/>
              <a:ext cx="1473835" cy="188595"/>
              <a:chOff x="1556741" y="1284537"/>
              <a:chExt cx="1473835" cy="188595"/>
            </a:xfrm>
          </p:grpSpPr>
          <p:pic>
            <p:nvPicPr>
              <p:cNvPr id="62" name="object 62">
                <a:extLst>
                  <a:ext uri="{FF2B5EF4-FFF2-40B4-BE49-F238E27FC236}">
                    <a16:creationId xmlns:a16="http://schemas.microsoft.com/office/drawing/2014/main" xmlns="" id="{51C43BE1-1980-92A5-0189-CD5C633719AC}"/>
                  </a:ext>
                </a:extLst>
              </p:cNvPr>
              <p:cNvPicPr/>
              <p:nvPr/>
            </p:nvPicPr>
            <p:blipFill>
              <a:blip r:embed="rId14" cstate="print"/>
              <a:stretch>
                <a:fillRect/>
              </a:stretch>
            </p:blipFill>
            <p:spPr>
              <a:xfrm>
                <a:off x="1556741" y="1291915"/>
                <a:ext cx="143383" cy="155409"/>
              </a:xfrm>
              <a:prstGeom prst="rect">
                <a:avLst/>
              </a:prstGeom>
            </p:spPr>
          </p:pic>
          <p:pic>
            <p:nvPicPr>
              <p:cNvPr id="63" name="object 63">
                <a:extLst>
                  <a:ext uri="{FF2B5EF4-FFF2-40B4-BE49-F238E27FC236}">
                    <a16:creationId xmlns:a16="http://schemas.microsoft.com/office/drawing/2014/main" xmlns="" id="{F056E6A9-CB14-0749-ACA4-13831BE068C3}"/>
                  </a:ext>
                </a:extLst>
              </p:cNvPr>
              <p:cNvPicPr/>
              <p:nvPr/>
            </p:nvPicPr>
            <p:blipFill>
              <a:blip r:embed="rId15" cstate="print"/>
              <a:stretch>
                <a:fillRect/>
              </a:stretch>
            </p:blipFill>
            <p:spPr>
              <a:xfrm>
                <a:off x="1725970" y="1291908"/>
                <a:ext cx="164426" cy="155409"/>
              </a:xfrm>
              <a:prstGeom prst="rect">
                <a:avLst/>
              </a:prstGeom>
            </p:spPr>
          </p:pic>
          <p:pic>
            <p:nvPicPr>
              <p:cNvPr id="64" name="object 64">
                <a:extLst>
                  <a:ext uri="{FF2B5EF4-FFF2-40B4-BE49-F238E27FC236}">
                    <a16:creationId xmlns:a16="http://schemas.microsoft.com/office/drawing/2014/main" xmlns="" id="{62A35826-B8E1-DF7A-0456-BDDE7E7ACF48}"/>
                  </a:ext>
                </a:extLst>
              </p:cNvPr>
              <p:cNvPicPr/>
              <p:nvPr/>
            </p:nvPicPr>
            <p:blipFill>
              <a:blip r:embed="rId16" cstate="print"/>
              <a:stretch>
                <a:fillRect/>
              </a:stretch>
            </p:blipFill>
            <p:spPr>
              <a:xfrm>
                <a:off x="1917862" y="1284537"/>
                <a:ext cx="360368" cy="188053"/>
              </a:xfrm>
              <a:prstGeom prst="rect">
                <a:avLst/>
              </a:prstGeom>
            </p:spPr>
          </p:pic>
          <p:pic>
            <p:nvPicPr>
              <p:cNvPr id="65" name="object 65">
                <a:extLst>
                  <a:ext uri="{FF2B5EF4-FFF2-40B4-BE49-F238E27FC236}">
                    <a16:creationId xmlns:a16="http://schemas.microsoft.com/office/drawing/2014/main" xmlns="" id="{B1F78447-3904-4D47-CE08-20949A799086}"/>
                  </a:ext>
                </a:extLst>
              </p:cNvPr>
              <p:cNvPicPr/>
              <p:nvPr/>
            </p:nvPicPr>
            <p:blipFill>
              <a:blip r:embed="rId17" cstate="print"/>
              <a:stretch>
                <a:fillRect/>
              </a:stretch>
            </p:blipFill>
            <p:spPr>
              <a:xfrm>
                <a:off x="2300183" y="1291908"/>
                <a:ext cx="164426" cy="155409"/>
              </a:xfrm>
              <a:prstGeom prst="rect">
                <a:avLst/>
              </a:prstGeom>
            </p:spPr>
          </p:pic>
          <p:sp>
            <p:nvSpPr>
              <p:cNvPr id="66" name="object 66">
                <a:extLst>
                  <a:ext uri="{FF2B5EF4-FFF2-40B4-BE49-F238E27FC236}">
                    <a16:creationId xmlns:a16="http://schemas.microsoft.com/office/drawing/2014/main" xmlns="" id="{E535DCEB-9387-BBEB-BEAF-06842EC93674}"/>
                  </a:ext>
                </a:extLst>
              </p:cNvPr>
              <p:cNvSpPr/>
              <p:nvPr/>
            </p:nvSpPr>
            <p:spPr>
              <a:xfrm>
                <a:off x="2494216" y="1290980"/>
                <a:ext cx="138430" cy="149860"/>
              </a:xfrm>
              <a:custGeom>
                <a:avLst/>
                <a:gdLst/>
                <a:ahLst/>
                <a:cxnLst/>
                <a:rect l="l" t="t" r="r" b="b"/>
                <a:pathLst>
                  <a:path w="138430" h="149859">
                    <a:moveTo>
                      <a:pt x="137807" y="0"/>
                    </a:moveTo>
                    <a:lnTo>
                      <a:pt x="103035" y="0"/>
                    </a:lnTo>
                    <a:lnTo>
                      <a:pt x="103035" y="59690"/>
                    </a:lnTo>
                    <a:lnTo>
                      <a:pt x="34772" y="59690"/>
                    </a:lnTo>
                    <a:lnTo>
                      <a:pt x="34772" y="0"/>
                    </a:lnTo>
                    <a:lnTo>
                      <a:pt x="0" y="0"/>
                    </a:lnTo>
                    <a:lnTo>
                      <a:pt x="0" y="59690"/>
                    </a:lnTo>
                    <a:lnTo>
                      <a:pt x="0" y="88900"/>
                    </a:lnTo>
                    <a:lnTo>
                      <a:pt x="0" y="149860"/>
                    </a:lnTo>
                    <a:lnTo>
                      <a:pt x="34772" y="149860"/>
                    </a:lnTo>
                    <a:lnTo>
                      <a:pt x="34772" y="88900"/>
                    </a:lnTo>
                    <a:lnTo>
                      <a:pt x="103035" y="88900"/>
                    </a:lnTo>
                    <a:lnTo>
                      <a:pt x="103035" y="149860"/>
                    </a:lnTo>
                    <a:lnTo>
                      <a:pt x="137807" y="149860"/>
                    </a:lnTo>
                    <a:lnTo>
                      <a:pt x="137807" y="88900"/>
                    </a:lnTo>
                    <a:lnTo>
                      <a:pt x="137807" y="59690"/>
                    </a:lnTo>
                    <a:lnTo>
                      <a:pt x="137807" y="0"/>
                    </a:lnTo>
                    <a:close/>
                  </a:path>
                </a:pathLst>
              </a:custGeom>
              <a:solidFill>
                <a:srgbClr val="58595B"/>
              </a:solidFill>
            </p:spPr>
            <p:txBody>
              <a:bodyPr wrap="square" lIns="0" tIns="0" rIns="0" bIns="0" rtlCol="0"/>
              <a:lstStyle/>
              <a:p>
                <a:endParaRPr/>
              </a:p>
            </p:txBody>
          </p:sp>
          <p:pic>
            <p:nvPicPr>
              <p:cNvPr id="67" name="object 67">
                <a:extLst>
                  <a:ext uri="{FF2B5EF4-FFF2-40B4-BE49-F238E27FC236}">
                    <a16:creationId xmlns:a16="http://schemas.microsoft.com/office/drawing/2014/main" xmlns="" id="{3BC548AB-841F-5C22-CD88-AD3B779F1A5A}"/>
                  </a:ext>
                </a:extLst>
              </p:cNvPr>
              <p:cNvPicPr/>
              <p:nvPr/>
            </p:nvPicPr>
            <p:blipFill>
              <a:blip r:embed="rId18" cstate="print"/>
              <a:stretch>
                <a:fillRect/>
              </a:stretch>
            </p:blipFill>
            <p:spPr>
              <a:xfrm>
                <a:off x="2661643" y="1290981"/>
                <a:ext cx="170433" cy="181381"/>
              </a:xfrm>
              <a:prstGeom prst="rect">
                <a:avLst/>
              </a:prstGeom>
            </p:spPr>
          </p:pic>
          <p:pic>
            <p:nvPicPr>
              <p:cNvPr id="68" name="object 68">
                <a:extLst>
                  <a:ext uri="{FF2B5EF4-FFF2-40B4-BE49-F238E27FC236}">
                    <a16:creationId xmlns:a16="http://schemas.microsoft.com/office/drawing/2014/main" xmlns="" id="{D8B0E3C9-9857-E41E-9197-9E74ED64DE48}"/>
                  </a:ext>
                </a:extLst>
              </p:cNvPr>
              <p:cNvPicPr/>
              <p:nvPr/>
            </p:nvPicPr>
            <p:blipFill>
              <a:blip r:embed="rId19" cstate="print"/>
              <a:stretch>
                <a:fillRect/>
              </a:stretch>
            </p:blipFill>
            <p:spPr>
              <a:xfrm>
                <a:off x="2861684" y="1290979"/>
                <a:ext cx="168503" cy="150253"/>
              </a:xfrm>
              <a:prstGeom prst="rect">
                <a:avLst/>
              </a:prstGeom>
            </p:spPr>
          </p:pic>
        </p:grpSp>
      </p:grpSp>
      <p:sp>
        <p:nvSpPr>
          <p:cNvPr id="3" name="Прямоугольник: скругленные углы 2">
            <a:extLst>
              <a:ext uri="{FF2B5EF4-FFF2-40B4-BE49-F238E27FC236}">
                <a16:creationId xmlns:a16="http://schemas.microsoft.com/office/drawing/2014/main" xmlns="" id="{2C9ECA98-8A1C-8ED0-D2A5-6AC16AC4EF91}"/>
              </a:ext>
            </a:extLst>
          </p:cNvPr>
          <p:cNvSpPr/>
          <p:nvPr/>
        </p:nvSpPr>
        <p:spPr>
          <a:xfrm>
            <a:off x="6140450" y="9593631"/>
            <a:ext cx="874963" cy="858469"/>
          </a:xfrm>
          <a:prstGeom prst="roundRect">
            <a:avLst>
              <a:gd name="adj" fmla="val 8611"/>
            </a:avLst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sp>
        <p:nvSpPr>
          <p:cNvPr id="4" name="Овал 3">
            <a:extLst>
              <a:ext uri="{FF2B5EF4-FFF2-40B4-BE49-F238E27FC236}">
                <a16:creationId xmlns:a16="http://schemas.microsoft.com/office/drawing/2014/main" xmlns="" id="{D4CE132A-9208-32F1-BD98-5734B46FED0C}"/>
              </a:ext>
            </a:extLst>
          </p:cNvPr>
          <p:cNvSpPr/>
          <p:nvPr/>
        </p:nvSpPr>
        <p:spPr>
          <a:xfrm>
            <a:off x="6047742" y="7937500"/>
            <a:ext cx="815410" cy="815408"/>
          </a:xfrm>
          <a:prstGeom prst="ellipse">
            <a:avLst/>
          </a:prstGeom>
          <a:solidFill>
            <a:schemeClr val="bg1"/>
          </a:solidFill>
          <a:ln>
            <a:noFill/>
          </a:ln>
        </p:spPr>
        <p:style>
          <a:lnRef idx="2">
            <a:schemeClr val="accent1">
              <a:shade val="50000"/>
            </a:schemeClr>
          </a:lnRef>
          <a:fillRef idx="1">
            <a:schemeClr val="accent1"/>
          </a:fillRef>
          <a:effectRef idx="0">
            <a:schemeClr val="accent1"/>
          </a:effectRef>
          <a:fontRef idx="minor">
            <a:schemeClr val="lt1"/>
          </a:fontRef>
        </p:style>
        <p:txBody>
          <a:bodyPr rtlCol="0" anchor="ctr"/>
          <a:lstStyle/>
          <a:p>
            <a:pPr algn="ctr"/>
            <a:endParaRPr lang="ru-RU"/>
          </a:p>
        </p:txBody>
      </p:sp>
      <p:pic>
        <p:nvPicPr>
          <p:cNvPr id="48" name="object 48">
            <a:extLst>
              <a:ext uri="{FF2B5EF4-FFF2-40B4-BE49-F238E27FC236}">
                <a16:creationId xmlns:a16="http://schemas.microsoft.com/office/drawing/2014/main" xmlns="" id="{6DDD7394-D961-31A1-F65E-1023624613A4}"/>
              </a:ext>
            </a:extLst>
          </p:cNvPr>
          <p:cNvPicPr/>
          <p:nvPr/>
        </p:nvPicPr>
        <p:blipFill>
          <a:blip r:embed="rId20" cstate="print"/>
          <a:stretch>
            <a:fillRect/>
          </a:stretch>
        </p:blipFill>
        <p:spPr>
          <a:xfrm>
            <a:off x="6162091" y="8141804"/>
            <a:ext cx="601642" cy="516559"/>
          </a:xfrm>
          <a:prstGeom prst="rect">
            <a:avLst/>
          </a:prstGeom>
        </p:spPr>
      </p:pic>
      <p:graphicFrame>
        <p:nvGraphicFramePr>
          <p:cNvPr id="5" name="Таблица 4">
            <a:extLst>
              <a:ext uri="{FF2B5EF4-FFF2-40B4-BE49-F238E27FC236}">
                <a16:creationId xmlns:a16="http://schemas.microsoft.com/office/drawing/2014/main" xmlns="" id="{A0EB2BAB-12EA-C019-1F86-9CABE0AA32F8}"/>
              </a:ext>
            </a:extLst>
          </p:cNvPr>
          <p:cNvGraphicFramePr>
            <a:graphicFrameLocks noGrp="1"/>
          </p:cNvGraphicFramePr>
          <p:nvPr>
            <p:extLst>
              <p:ext uri="{D42A27DB-BD31-4B8C-83A1-F6EECF244321}">
                <p14:modId xmlns:p14="http://schemas.microsoft.com/office/powerpoint/2010/main" val="297655793"/>
              </p:ext>
            </p:extLst>
          </p:nvPr>
        </p:nvGraphicFramePr>
        <p:xfrm>
          <a:off x="318637" y="2178348"/>
          <a:ext cx="7000899" cy="4643089"/>
        </p:xfrm>
        <a:graphic>
          <a:graphicData uri="http://schemas.openxmlformats.org/drawingml/2006/table">
            <a:tbl>
              <a:tblPr firstRow="1" bandRow="1">
                <a:tableStyleId>{5C22544A-7EE6-4342-B048-85BDC9FD1C3A}</a:tableStyleId>
              </a:tblPr>
              <a:tblGrid>
                <a:gridCol w="868639">
                  <a:extLst>
                    <a:ext uri="{9D8B030D-6E8A-4147-A177-3AD203B41FA5}">
                      <a16:colId xmlns:a16="http://schemas.microsoft.com/office/drawing/2014/main" xmlns="" val="4074742491"/>
                    </a:ext>
                  </a:extLst>
                </a:gridCol>
                <a:gridCol w="4945248">
                  <a:extLst>
                    <a:ext uri="{9D8B030D-6E8A-4147-A177-3AD203B41FA5}">
                      <a16:colId xmlns:a16="http://schemas.microsoft.com/office/drawing/2014/main" xmlns="" val="3160443083"/>
                    </a:ext>
                  </a:extLst>
                </a:gridCol>
                <a:gridCol w="1187012">
                  <a:extLst>
                    <a:ext uri="{9D8B030D-6E8A-4147-A177-3AD203B41FA5}">
                      <a16:colId xmlns:a16="http://schemas.microsoft.com/office/drawing/2014/main" xmlns="" val="3299580881"/>
                    </a:ext>
                  </a:extLst>
                </a:gridCol>
              </a:tblGrid>
              <a:tr h="855744"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Дата 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Мероприятие</a:t>
                      </a: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algn="ctr"/>
                      <a:r>
                        <a:rPr lang="ru-RU" dirty="0">
                          <a:latin typeface="+mn-lt"/>
                        </a:rPr>
                        <a:t>Время</a:t>
                      </a:r>
                    </a:p>
                    <a:p>
                      <a:pPr algn="ctr"/>
                      <a:r>
                        <a:rPr lang="ru-RU" dirty="0">
                          <a:latin typeface="+mn-lt"/>
                        </a:rPr>
                        <a:t>начала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42324205"/>
                  </a:ext>
                </a:extLst>
              </a:tr>
              <a:tr h="519330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03.02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0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12:</a:t>
                      </a:r>
                      <a:r>
                        <a:rPr lang="ru-RU" sz="1400" b="0" spc="-25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00</a:t>
                      </a:r>
                      <a:endParaRPr lang="ru-RU" sz="1400" b="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685952597"/>
                  </a:ext>
                </a:extLst>
              </a:tr>
              <a:tr h="34798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05.02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Клубу  «Здоровье» 20 лет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16:00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1958695914"/>
                  </a:ext>
                </a:extLst>
              </a:tr>
              <a:tr h="712676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10.02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endParaRPr lang="ru-RU" sz="14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i="0" dirty="0" smtClean="0">
                          <a:latin typeface="+mn-lt"/>
                        </a:rPr>
                        <a:t>12:00</a:t>
                      </a:r>
                      <a:endParaRPr lang="ru-RU" sz="1400" b="0" i="0" dirty="0">
                        <a:latin typeface="+mn-lt"/>
                      </a:endParaRPr>
                    </a:p>
                  </a:txBody>
                  <a:tcPr/>
                </a:tc>
              </a:tr>
              <a:tr h="692745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12.02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rgbClr val="231F20"/>
                          </a:solidFill>
                          <a:latin typeface="+mn-lt"/>
                          <a:cs typeface="Calibri Light"/>
                        </a:rPr>
                        <a:t>Лекция РО «Знание» </a:t>
                      </a: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«Живые символы России: история, ремесла, народы»</a:t>
                      </a:r>
                      <a:endParaRPr lang="ru-RU" sz="1400" b="1" i="1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>
                          <a:latin typeface="+mn-lt"/>
                        </a:rPr>
                        <a:t>12:00</a:t>
                      </a: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732380059"/>
                  </a:ext>
                </a:extLst>
              </a:tr>
              <a:tr h="420819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20.02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Поздравление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мужчин с Днем Защитника Отечества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14:00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</a:tr>
              <a:tr h="50481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24.02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"Здоровье в порядке - спасибо зарядке".Оздоровительная зарядка клуба "Здоровье"</a:t>
                      </a:r>
                      <a:endParaRPr lang="ru-RU" sz="1400" b="0" dirty="0" smtClean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b="0" dirty="0" smtClean="0">
                          <a:latin typeface="+mn-lt"/>
                        </a:rPr>
                        <a:t>12:00</a:t>
                      </a:r>
                      <a:endParaRPr lang="ru-RU" sz="1400" b="0" dirty="0">
                        <a:latin typeface="+mn-lt"/>
                      </a:endParaRPr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2285857638"/>
                  </a:ext>
                </a:extLst>
              </a:tr>
              <a:tr h="556782"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spc="-10" dirty="0" smtClean="0">
                          <a:solidFill>
                            <a:srgbClr val="231F20"/>
                          </a:solidFill>
                          <a:latin typeface="+mn-lt"/>
                          <a:cs typeface="Calibri"/>
                        </a:rPr>
                        <a:t>26.02</a:t>
                      </a:r>
                      <a:endParaRPr lang="ru-RU" sz="1400" dirty="0">
                        <a:latin typeface="+mn-lt"/>
                        <a:cs typeface="Calibri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pPr marL="0" marR="0" lvl="0" indent="0" defTabSz="914400" eaLnBrk="1" fontAlgn="auto" latinLnBrk="0" hangingPunct="1">
                        <a:lnSpc>
                          <a:spcPct val="100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  <a:buClrTx/>
                        <a:buSzTx/>
                        <a:buFontTx/>
                        <a:buNone/>
                        <a:tabLst/>
                        <a:defRPr/>
                      </a:pPr>
                      <a:r>
                        <a:rPr lang="ru-RU" sz="1400" b="1" i="1" dirty="0" err="1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Ягафаровские</a:t>
                      </a:r>
                      <a:r>
                        <a:rPr lang="ru-RU" sz="1400" b="1" i="1" baseline="0" dirty="0" smtClean="0">
                          <a:solidFill>
                            <a:schemeClr val="dk1"/>
                          </a:solidFill>
                          <a:latin typeface="+mn-lt"/>
                          <a:ea typeface="+mn-ea"/>
                          <a:cs typeface="+mn-cs"/>
                        </a:rPr>
                        <a:t> чтения</a:t>
                      </a:r>
                      <a:endParaRPr lang="ru-RU" sz="1400" b="0" dirty="0">
                        <a:latin typeface="+mn-lt"/>
                        <a:cs typeface="Calibri Light"/>
                      </a:endParaRPr>
                    </a:p>
                  </a:txBody>
                  <a:tcPr/>
                </a:tc>
                <a:tc>
                  <a:txBody>
                    <a:bodyPr/>
                    <a:lstStyle/>
                    <a:p>
                      <a:r>
                        <a:rPr lang="ru-RU" sz="1400" dirty="0" smtClean="0"/>
                        <a:t>15.00</a:t>
                      </a:r>
                      <a:endParaRPr lang="ru-RU" sz="1400" dirty="0"/>
                    </a:p>
                  </a:txBody>
                  <a:tcPr/>
                </a:tc>
                <a:extLst>
                  <a:ext uri="{0D108BD9-81ED-4DB2-BD59-A6C34878D82A}">
                    <a16:rowId xmlns:a16="http://schemas.microsoft.com/office/drawing/2014/main" xmlns="" val="3200774102"/>
                  </a:ext>
                </a:extLst>
              </a:tr>
            </a:tbl>
          </a:graphicData>
        </a:graphic>
      </p:graphicFrame>
      <p:pic>
        <p:nvPicPr>
          <p:cNvPr id="46" name="Рисунок 45">
            <a:extLst>
              <a:ext uri="{FF2B5EF4-FFF2-40B4-BE49-F238E27FC236}">
                <a16:creationId xmlns:a16="http://schemas.microsoft.com/office/drawing/2014/main" xmlns="" id="{A2385F59-48D0-3993-26DA-CF6757651D0F}"/>
              </a:ext>
            </a:extLst>
          </p:cNvPr>
          <p:cNvPicPr>
            <a:picLocks noChangeAspect="1"/>
          </p:cNvPicPr>
          <p:nvPr/>
        </p:nvPicPr>
        <p:blipFill>
          <a:blip r:embed="rId21" cstate="print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tretch>
            <a:fillRect/>
          </a:stretch>
        </p:blipFill>
        <p:spPr>
          <a:xfrm>
            <a:off x="6135704" y="9561542"/>
            <a:ext cx="862371" cy="862371"/>
          </a:xfrm>
          <a:prstGeom prst="rect">
            <a:avLst/>
          </a:prstGeom>
        </p:spPr>
      </p:pic>
    </p:spTree>
    <p:extLst>
      <p:ext uri="{BB962C8B-B14F-4D97-AF65-F5344CB8AC3E}">
        <p14:creationId xmlns:p14="http://schemas.microsoft.com/office/powerpoint/2010/main" val="638298489"/>
      </p:ext>
    </p:extLst>
  </p:cSld>
  <p:clrMapOvr>
    <a:masterClrMapping/>
  </p:clrMapOvr>
</p:sld>
</file>

<file path=ppt/theme/theme1.xml><?xml version="1.0" encoding="utf-8"?>
<a:theme xmlns:a="http://schemas.openxmlformats.org/drawingml/2006/main" name="Office Theme">
  <a:themeElements>
    <a:clrScheme name="Office">
      <a:dk1>
        <a:sysClr val="windowText" lastClr="000000"/>
      </a:dk1>
      <a:lt1>
        <a:sysClr val="window" lastClr="FFFFFF"/>
      </a:lt1>
      <a:dk2>
        <a:srgbClr val="1F497D"/>
      </a:dk2>
      <a:lt2>
        <a:srgbClr val="EEECE1"/>
      </a:lt2>
      <a:accent1>
        <a:srgbClr val="4F81BD"/>
      </a:accent1>
      <a:accent2>
        <a:srgbClr val="C0504D"/>
      </a:accent2>
      <a:accent3>
        <a:srgbClr val="9BBB59"/>
      </a:accent3>
      <a:accent4>
        <a:srgbClr val="8064A2"/>
      </a:accent4>
      <a:accent5>
        <a:srgbClr val="4BACC6"/>
      </a:accent5>
      <a:accent6>
        <a:srgbClr val="F79646"/>
      </a:accent6>
      <a:hlink>
        <a:srgbClr val="0000FF"/>
      </a:hlink>
      <a:folHlink>
        <a:srgbClr val="800080"/>
      </a:folHlink>
    </a:clrScheme>
    <a:fontScheme name="Office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Office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/>
  <TotalTime>83</TotalTime>
  <Words>140</Words>
  <Application>Microsoft Office PowerPoint</Application>
  <PresentationFormat>Произвольный</PresentationFormat>
  <Paragraphs>35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Office Theme</vt:lpstr>
      <vt:lpstr>МЕРОПРИЯТИЯ НА ФЕВРАЛЬ 2026</vt:lpstr>
    </vt:vector>
  </TitlesOfParts>
  <LinksUpToDate>false</LinksUpToDate>
  <SharedDoc>false</SharedDoc>
  <HyperlinksChanged>false</HyperlinksChanged>
  <AppVersion>14.0000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МЕРОПРИЯТИЯ НА ДЕКАБРЬ 2025</dc:title>
  <dc:creator>Пользователь</dc:creator>
  <cp:lastModifiedBy>069PelenevMS</cp:lastModifiedBy>
  <cp:revision>23</cp:revision>
  <dcterms:created xsi:type="dcterms:W3CDTF">2025-11-06T11:20:25Z</dcterms:created>
  <dcterms:modified xsi:type="dcterms:W3CDTF">2026-01-29T06:20:54Z</dcterms:modified>
</cp:coreProperties>
</file>

<file path=docProps/custom.xml><?xml version="1.0" encoding="utf-8"?>
<Properties xmlns="http://schemas.openxmlformats.org/officeDocument/2006/custom-properties" xmlns:vt="http://schemas.openxmlformats.org/officeDocument/2006/docPropsVTypes">
  <property fmtid="{D5CDD505-2E9C-101B-9397-08002B2CF9AE}" pid="2" name="Created">
    <vt:filetime>2025-11-06T00:00:00Z</vt:filetime>
  </property>
  <property fmtid="{D5CDD505-2E9C-101B-9397-08002B2CF9AE}" pid="3" name="Creator">
    <vt:lpwstr>Adobe InDesign 18.4 (Windows)</vt:lpwstr>
  </property>
  <property fmtid="{D5CDD505-2E9C-101B-9397-08002B2CF9AE}" pid="4" name="LastSaved">
    <vt:filetime>2025-11-06T00:00:00Z</vt:filetime>
  </property>
  <property fmtid="{D5CDD505-2E9C-101B-9397-08002B2CF9AE}" pid="5" name="Producer">
    <vt:lpwstr>Adobe PDF Library 17.0</vt:lpwstr>
  </property>
</Properties>
</file>