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80" y="-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r>
              <a:rPr spc="-5" dirty="0" smtClean="0"/>
              <a:t> </a:t>
            </a:r>
            <a:r>
              <a:rPr lang="ru-RU" spc="-5" dirty="0" smtClean="0"/>
              <a:t> НА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461226"/>
              </p:ext>
            </p:extLst>
          </p:nvPr>
        </p:nvGraphicFramePr>
        <p:xfrm>
          <a:off x="349250" y="1917700"/>
          <a:ext cx="6767392" cy="513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Прекрасное своими руками. Выставка творческих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332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43097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10</a:t>
                      </a:r>
                      <a:r>
                        <a:rPr lang="ru-RU" sz="1800" b="1" dirty="0" smtClean="0"/>
                        <a:t>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«День рождение домовенка»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4309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10.02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517023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11.02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Турнир по </a:t>
                      </a:r>
                      <a:r>
                        <a:rPr lang="ru-RU" smtClean="0"/>
                        <a:t>Дартсу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8325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</a:t>
                      </a:r>
                      <a:r>
                        <a:rPr lang="ru-RU" baseline="0" dirty="0" smtClean="0"/>
                        <a:t> активистов НКОЦТ «</a:t>
                      </a:r>
                      <a:r>
                        <a:rPr lang="ru-RU" baseline="0" dirty="0" err="1" smtClean="0"/>
                        <a:t>Шауба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Онлайн-лекция РО «Знание» «Живые символы России; история, ремесла, народы»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49962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ФЕ</a:t>
            </a:r>
            <a:r>
              <a:rPr lang="ru-RU" spc="-10" dirty="0" smtClean="0"/>
              <a:t>ВРАЛЬ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039372"/>
              </p:ext>
            </p:extLst>
          </p:nvPr>
        </p:nvGraphicFramePr>
        <p:xfrm>
          <a:off x="349250" y="1917701"/>
          <a:ext cx="6767392" cy="4937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5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13.02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друзей – «Выпуск 75»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Мероприятие, посвященное</a:t>
                      </a:r>
                      <a:r>
                        <a:rPr lang="ru-RU" baseline="0" dirty="0" smtClean="0"/>
                        <a:t> выводу войск  из Афганистана, посещение музея Боевой славы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Дартс</a:t>
                      </a:r>
                      <a:r>
                        <a:rPr lang="ru-RU" dirty="0" smtClean="0"/>
                        <a:t> турнир среди ветеранов</a:t>
                      </a:r>
                      <a:r>
                        <a:rPr lang="ru-RU" baseline="0" dirty="0" smtClean="0"/>
                        <a:t> Березовского округа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Интеллектульная</a:t>
                      </a:r>
                      <a:r>
                        <a:rPr lang="ru-RU" dirty="0" smtClean="0"/>
                        <a:t> игра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232</Words>
  <Application>Microsoft Office PowerPoint</Application>
  <PresentationFormat>Произвольный</PresentationFormat>
  <Paragraphs>70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Винокурова Лариса Вячеславовна</cp:lastModifiedBy>
  <cp:revision>31</cp:revision>
  <cp:lastPrinted>2026-01-26T05:52:06Z</cp:lastPrinted>
  <dcterms:created xsi:type="dcterms:W3CDTF">2025-11-06T11:20:25Z</dcterms:created>
  <dcterms:modified xsi:type="dcterms:W3CDTF">2026-01-27T09:38:52Z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