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9813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2035" y="14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618820, . Горнозаводск, ул.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Гипроцемента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8(34269) 4-23-00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Руководитель клиентской службы: Макаревич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Лариса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141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группы «Здоровья».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РО Знание на тему: «Живые символы России: история, ремесла, народы»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13.02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Индивидуальное консультирование по пенсионным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и социальным вопросам 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Чествование мужчин в честь Дня Защитника Отечества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группы «Здоровья».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106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Макаревич Лариса Михайловна</cp:lastModifiedBy>
  <cp:revision>20</cp:revision>
  <dcterms:created xsi:type="dcterms:W3CDTF">2025-11-06T11:20:25Z</dcterms:created>
  <dcterms:modified xsi:type="dcterms:W3CDTF">2026-01-27T07:55:39Z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