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0" r:id="rId3"/>
    <p:sldId id="261" r:id="rId4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20" y="7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chemeClr val="bg1"/>
                </a:solidFill>
              </a:rPr>
              <a:t>с. Карагай, ул. К. Маркса, 23 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100" dirty="0" smtClean="0">
                <a:solidFill>
                  <a:schemeClr val="bg1"/>
                </a:solidFill>
                <a:latin typeface="+mn-lt"/>
              </a:rPr>
              <a:t>(8-34-297) 3-10-54 </a:t>
            </a:r>
            <a:endParaRPr lang="ru-RU" sz="1100" dirty="0">
              <a:solidFill>
                <a:schemeClr val="bg1"/>
              </a:solidFill>
              <a:latin typeface="+mn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6103775"/>
              </p:ext>
            </p:extLst>
          </p:nvPr>
        </p:nvGraphicFramePr>
        <p:xfrm>
          <a:off x="349250" y="2077881"/>
          <a:ext cx="6790065" cy="535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Т/О «Жизнь в цвете»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04.02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 2»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05.02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11.00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06.02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10.02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11.02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Т/О «Жизнь в цвете»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11.02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 2»</a:t>
                      </a: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11-00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12.02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Лекция Общества</a:t>
                      </a:r>
                      <a:r>
                        <a:rPr lang="ru-RU" baseline="0" dirty="0" smtClean="0"/>
                        <a:t> «Знание» «Живые символы России: история, </a:t>
                      </a:r>
                      <a:r>
                        <a:rPr lang="ru-RU" baseline="0" err="1" smtClean="0"/>
                        <a:t>ремесла</a:t>
                      </a:r>
                      <a:r>
                        <a:rPr lang="ru-RU" baseline="0" smtClean="0"/>
                        <a:t>, народы</a:t>
                      </a:r>
                      <a:r>
                        <a:rPr lang="ru-RU" baseline="0" dirty="0" smtClean="0"/>
                        <a:t>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12-00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chemeClr val="bg1"/>
                </a:solidFill>
              </a:rPr>
              <a:t>с. Карагай, ул. К. Маркса, 23 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100" dirty="0" smtClean="0">
                <a:solidFill>
                  <a:schemeClr val="bg1"/>
                </a:solidFill>
                <a:latin typeface="+mn-lt"/>
              </a:rPr>
              <a:t>(8-34-297) 3-10-54 </a:t>
            </a:r>
            <a:endParaRPr lang="ru-RU" sz="1100" dirty="0">
              <a:solidFill>
                <a:schemeClr val="bg1"/>
              </a:solidFill>
              <a:latin typeface="+mn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pic>
        <p:nvPicPr>
          <p:cNvPr id="46" name="table"/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424054" y="1955532"/>
            <a:ext cx="6790065" cy="50901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8668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467068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/>
              <a:t>МЕРОПРИЯТИЯ </a:t>
            </a:r>
            <a:r>
              <a:rPr smtClean="0"/>
              <a:t>НА</a:t>
            </a:r>
            <a:r>
              <a:rPr lang="ru-RU" spc="-5" dirty="0" smtClean="0"/>
              <a:t> ФЕВРАЛ</a:t>
            </a:r>
            <a:r>
              <a:rPr lang="ru-RU" spc="-10" dirty="0" smtClean="0"/>
              <a:t>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Адрес: </a:t>
            </a:r>
            <a:r>
              <a:rPr lang="ru-RU" sz="1100" dirty="0" smtClean="0">
                <a:solidFill>
                  <a:schemeClr val="bg1"/>
                </a:solidFill>
              </a:rPr>
              <a:t>с. Карагай, ул. К. Маркса, 23 </a:t>
            </a:r>
            <a: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1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100" dirty="0" smtClean="0">
                <a:solidFill>
                  <a:schemeClr val="bg1"/>
                </a:solidFill>
                <a:latin typeface="+mn-lt"/>
              </a:rPr>
              <a:t>(8-34-297) 3-10-54 </a:t>
            </a:r>
            <a:endParaRPr lang="ru-RU" sz="1100" dirty="0">
              <a:solidFill>
                <a:schemeClr val="bg1"/>
              </a:solidFill>
              <a:latin typeface="+mn-lt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Суханова Галина Вячеславовна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47" name="Таблица 46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3353181"/>
              </p:ext>
            </p:extLst>
          </p:nvPr>
        </p:nvGraphicFramePr>
        <p:xfrm>
          <a:off x="349250" y="2077881"/>
          <a:ext cx="6790065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err="1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Нейрогимнастика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.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Т/О «Пульс жизни»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27.02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Т/О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«Занимательный французский»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61904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902</TotalTime>
  <Words>293</Words>
  <Application>Microsoft Office PowerPoint</Application>
  <PresentationFormat>Произвольный</PresentationFormat>
  <Paragraphs>91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Office Theme</vt:lpstr>
      <vt:lpstr>МЕРОПРИЯТИЯ НА ФЕВРАЛЬ 2026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21</cp:revision>
  <dcterms:created xsi:type="dcterms:W3CDTF">2025-11-06T11:20:25Z</dcterms:created>
  <dcterms:modified xsi:type="dcterms:W3CDTF">2026-01-29T05:37:31Z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