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1" autoAdjust="0"/>
    <p:restoredTop sz="94638" autoAdjust="0"/>
  </p:normalViewPr>
  <p:slideViewPr>
    <p:cSldViewPr>
      <p:cViewPr varScale="1">
        <p:scale>
          <a:sx n="68" d="100"/>
          <a:sy n="68" d="100"/>
        </p:scale>
        <p:origin x="-3342" y="-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5506" y="316976"/>
            <a:ext cx="250380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18534"/>
            <a:ext cx="5114290" cy="21802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lang="ru-RU" sz="13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Пермский край,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г.Кизел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, ул.Учебная,14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8(34255)41669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Клыгина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20104"/>
              </p:ext>
            </p:extLst>
          </p:nvPr>
        </p:nvGraphicFramePr>
        <p:xfrm>
          <a:off x="777855" y="1917675"/>
          <a:ext cx="6215106" cy="534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1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9018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5378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655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07.02</a:t>
                      </a:r>
                      <a:endParaRPr lang="ru-RU" sz="1800" b="0" i="0" baseline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>
                          <a:latin typeface="+mn-lt"/>
                          <a:cs typeface="Calibri Light"/>
                        </a:rPr>
                        <a:t>Посещение спектакля «</a:t>
                      </a:r>
                      <a:r>
                        <a:rPr lang="ru-RU" sz="1800" b="0" i="0" baseline="0" dirty="0" err="1" smtClean="0">
                          <a:latin typeface="+mn-lt"/>
                          <a:cs typeface="Calibri Light"/>
                        </a:rPr>
                        <a:t>Неотпралвенные</a:t>
                      </a:r>
                      <a:r>
                        <a:rPr lang="ru-RU" sz="1800" b="0" i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i="0" baseline="0" dirty="0" smtClean="0">
                          <a:latin typeface="+mn-lt"/>
                          <a:cs typeface="Calibri Light"/>
                        </a:rPr>
                        <a:t>письма».</a:t>
                      </a:r>
                      <a:endParaRPr lang="ru-RU" sz="1800" b="0" i="0" baseline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17:</a:t>
                      </a:r>
                      <a:r>
                        <a:rPr lang="ru-RU" sz="1800" b="0" i="0" spc="-25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i="0" baseline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521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800" b="0" i="0" baseline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/>
                        <a:t>Азбука интернета. Обучение работе со смартфоном</a:t>
                      </a:r>
                      <a:r>
                        <a:rPr lang="en-US" sz="1800" b="0" i="0" baseline="0" dirty="0" smtClean="0"/>
                        <a:t>.</a:t>
                      </a:r>
                      <a:endParaRPr lang="ru-RU" sz="1800" b="0" i="0" baseline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>
                          <a:latin typeface="+mn-lt"/>
                        </a:rPr>
                        <a:t>12:00</a:t>
                      </a:r>
                      <a:endParaRPr lang="ru-RU" sz="1800" b="0" i="0" baseline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12.02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8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</a:t>
                      </a:r>
                      <a:r>
                        <a:rPr lang="en-US" sz="18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b="0" i="0" baseline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12:00</a:t>
                      </a:r>
                      <a:endParaRPr lang="ru-RU" sz="1800" b="0" i="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16.02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0" baseline="0" dirty="0" smtClean="0"/>
                        <a:t>Лекция «Маленькие хитрости крепкого здоровья».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14:00</a:t>
                      </a:r>
                      <a:endParaRPr lang="ru-RU" sz="1800" b="0" i="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r>
                        <a:rPr lang="ru-RU" sz="1800" b="0" i="0" baseline="0" smtClean="0"/>
                        <a:t>18.02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0" baseline="0" dirty="0">
                          <a:latin typeface="+mn-lt"/>
                        </a:rPr>
                        <a:t>Просмотр фильма по материалам </a:t>
                      </a:r>
                      <a:r>
                        <a:rPr lang="ru-RU" sz="1800" b="0" i="0" baseline="0" dirty="0" smtClean="0">
                          <a:latin typeface="+mn-lt"/>
                        </a:rPr>
                        <a:t>Русского </a:t>
                      </a:r>
                      <a:r>
                        <a:rPr lang="ru-RU" sz="1800" b="0" i="0" baseline="0" dirty="0">
                          <a:latin typeface="+mn-lt"/>
                        </a:rPr>
                        <a:t>географического </a:t>
                      </a:r>
                      <a:r>
                        <a:rPr lang="ru-RU" sz="1800" b="0" i="0" baseline="0" dirty="0" smtClean="0">
                          <a:latin typeface="+mn-lt"/>
                        </a:rPr>
                        <a:t>общества.</a:t>
                      </a:r>
                      <a:endParaRPr lang="ru-RU" sz="1800" b="0" i="0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14:00</a:t>
                      </a:r>
                      <a:endParaRPr lang="ru-RU" sz="1800" b="0" i="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20.02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Поздравление мужчин с Днем Защитника Отечества.</a:t>
                      </a:r>
                      <a:endParaRPr lang="ru-RU" sz="1800" b="0" i="0" baseline="0" dirty="0">
                        <a:latin typeface="+mn-lt"/>
                        <a:cs typeface="Calibri Ligh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12:00</a:t>
                      </a:r>
                      <a:endParaRPr lang="ru-RU" sz="1800" b="0" i="0" baseline="0" dirty="0"/>
                    </a:p>
                  </a:txBody>
                  <a:tcPr/>
                </a:tc>
              </a:tr>
              <a:tr h="752110"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27.02</a:t>
                      </a:r>
                      <a:endParaRPr lang="ru-RU" sz="18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пенсионным и социальным вопросам.</a:t>
                      </a:r>
                      <a:endParaRPr lang="ru-RU" sz="1800" b="0" i="0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baseline="0" dirty="0" smtClean="0"/>
                        <a:t>12:00</a:t>
                      </a:r>
                      <a:endParaRPr lang="ru-RU" sz="1800" b="0" i="0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128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51</cp:revision>
  <dcterms:created xsi:type="dcterms:W3CDTF">2025-11-06T11:20:25Z</dcterms:created>
  <dcterms:modified xsi:type="dcterms:W3CDTF">2026-01-29T06:19:39Z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