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20" y="3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Красновишерск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Советская, д.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100" dirty="0" smtClean="0">
                <a:solidFill>
                  <a:schemeClr val="bg1"/>
                </a:solidFill>
                <a:latin typeface="+mn-lt"/>
              </a:rPr>
              <a:t>(8-34-243) 3-11-50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Воробьева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Виктория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028683"/>
              </p:ext>
            </p:extLst>
          </p:nvPr>
        </p:nvGraphicFramePr>
        <p:xfrm>
          <a:off x="349250" y="2077881"/>
          <a:ext cx="6790065" cy="580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006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группы «Здоровье»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РО «Знание» 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«Живые символы России: история, ремесла, народы»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Встреча с ветеранами боевых действий, посвященная Дню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памяти воинов-интернационалистов.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 терапевтом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Красновишерской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ЦРБ по вопросам здорового долголетия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</TotalTime>
  <Words>101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71</cp:revision>
  <dcterms:created xsi:type="dcterms:W3CDTF">2025-11-06T11:20:25Z</dcterms:created>
  <dcterms:modified xsi:type="dcterms:W3CDTF">2026-01-29T05:44:56Z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