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68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ФЕВРАЛЬ</a:t>
            </a:r>
            <a:br>
              <a:rPr lang="ru-RU" spc="-5" dirty="0" smtClean="0"/>
            </a:br>
            <a:r>
              <a:rPr lang="ru-RU" spc="-5" dirty="0" smtClean="0"/>
              <a:t>2</a:t>
            </a:r>
            <a:r>
              <a:rPr spc="-20" dirty="0" smtClean="0"/>
              <a:t>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г.Кудымкар</a:t>
            </a:r>
            <a:r>
              <a:rPr lang="ru-RU" sz="1200" dirty="0">
                <a:solidFill>
                  <a:schemeClr val="bg1"/>
                </a:solidFill>
              </a:rPr>
              <a:t>, ул. Калинина, 20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200" dirty="0" smtClean="0">
                <a:solidFill>
                  <a:schemeClr val="bg1"/>
                </a:solidFill>
              </a:rPr>
              <a:t>8(34-260) 4-66-82 </a:t>
            </a:r>
            <a:endParaRPr lang="ru-RU" sz="1200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Мизева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Наталья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618969" y="7565858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894897"/>
              </p:ext>
            </p:extLst>
          </p:nvPr>
        </p:nvGraphicFramePr>
        <p:xfrm>
          <a:off x="503065" y="1789321"/>
          <a:ext cx="6790065" cy="569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03.02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11-30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05.02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Просмотр фильмов Русского географического общества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14-00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10.02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11-30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15.02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Патриотическая акция, посвященная Дню вывода войск из Афганистана.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17.02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11-30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Чествование ветеранов-мужчин в честь  Дня Защитника Отечества.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24.02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долголетие»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24.02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Патриотическая акция , посвященная памяти погибших участников СВО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26.02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Образовательное мероприятие. Разъяснение по пенсионному законодательству.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28.02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Участие в лыжной гонке «Лыжня России»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138</Words>
  <Application>Microsoft Office PowerPoint</Application>
  <PresentationFormat>Произвольный</PresentationFormat>
  <Paragraphs>43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35</cp:revision>
  <dcterms:created xsi:type="dcterms:W3CDTF">2025-11-06T11:20:25Z</dcterms:created>
  <dcterms:modified xsi:type="dcterms:W3CDTF">2026-01-29T05:56:24Z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