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120" y="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93700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smtClean="0"/>
              <a:t>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err="1" smtClean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: Пермский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край </a:t>
            </a:r>
            <a:r>
              <a:rPr lang="ru-RU" sz="130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. Куеда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ул.Ленина,2в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  <a:sym typeface="Wingdings" pitchFamily="2" charset="2"/>
              </a:rPr>
              <a:t>: 8 (34262)3-16-99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Шамсутдинова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 09:00 – 16-45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583320"/>
              </p:ext>
            </p:extLst>
          </p:nvPr>
        </p:nvGraphicFramePr>
        <p:xfrm>
          <a:off x="389050" y="1967230"/>
          <a:ext cx="6790065" cy="3887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05.02.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Мастер-класс  по плетению  макраме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09.02.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Обучение навыкам</a:t>
                      </a:r>
                      <a:r>
                        <a:rPr lang="ru-RU" baseline="0" dirty="0" smtClean="0"/>
                        <a:t> компьютерной  грамотности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12.02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Трансляция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проекта Знание. «Живые символы России: история, ремесла, народы»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r>
                        <a:rPr lang="ru-RU" dirty="0" smtClean="0"/>
                        <a:t>16.02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Мастер-класс  по  вязанию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Поздравление мужчин с  Днем Защитника Отечества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Обучение навыкам  игры  в   шахматы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100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32</cp:revision>
  <cp:lastPrinted>2026-01-27T09:05:23Z</cp:lastPrinted>
  <dcterms:created xsi:type="dcterms:W3CDTF">2025-11-06T11:20:25Z</dcterms:created>
  <dcterms:modified xsi:type="dcterms:W3CDTF">2026-01-29T06:21:42Z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