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68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618100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Пермский край, г. Оханск, ул. Советская 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: 8-342-79 -3-15-56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Ольга Ивановна  Карасёва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17859" y="7192327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340774"/>
              </p:ext>
            </p:extLst>
          </p:nvPr>
        </p:nvGraphicFramePr>
        <p:xfrm>
          <a:off x="349250" y="2077881"/>
          <a:ext cx="6790065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199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199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30.01.2026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Творческий вечер Хохловой С.И. «Струн волшебное звучание» детская школа искусств г. Оханска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17: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19950"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+mn-lt"/>
                        </a:rPr>
                        <a:t>04.02.2026</a:t>
                      </a:r>
                      <a:endParaRPr lang="ru-RU" sz="1800" b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13:00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12.02.2026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Знание. «Живые символы России: история,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12:00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18.02.2026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Занятия по </a:t>
                      </a:r>
                      <a:r>
                        <a:rPr lang="ru-RU" dirty="0" err="1" smtClean="0"/>
                        <a:t>нейрогимнстике</a:t>
                      </a:r>
                      <a:r>
                        <a:rPr lang="ru-RU" dirty="0" smtClean="0"/>
                        <a:t>. Библиотека г. Оханска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13:00 </a:t>
                      </a:r>
                      <a:endParaRPr lang="ru-RU" dirty="0"/>
                    </a:p>
                  </a:txBody>
                  <a:tcPr/>
                </a:tc>
              </a:tr>
              <a:tr h="35425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26.02.2026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Кто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имеет право на пенсию в 2026 году. Личное консультирование.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123</Words>
  <Application>Microsoft Office PowerPoint</Application>
  <PresentationFormat>Произвольный</PresentationFormat>
  <Paragraphs>29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27</cp:revision>
  <dcterms:created xsi:type="dcterms:W3CDTF">2025-11-06T11:20:25Z</dcterms:created>
  <dcterms:modified xsi:type="dcterms:W3CDTF">2026-01-29T06:17:48Z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