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758" y="14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07670" y="136107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9026" y="320020"/>
            <a:ext cx="251651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197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                                                                                              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Пермский край, с.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Уинское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 Пролетарская, д. 1        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8(34259) 2-35- 44 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Черепанова Елена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 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9167973"/>
              </p:ext>
            </p:extLst>
          </p:nvPr>
        </p:nvGraphicFramePr>
        <p:xfrm>
          <a:off x="400387" y="2222500"/>
          <a:ext cx="6797992" cy="5194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30592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4337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116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effectLst/>
                          <a:latin typeface="Calibri" pitchFamily="34" charset="0"/>
                          <a:ea typeface="Times New Roman"/>
                        </a:rPr>
                        <a:t>Концертная программа «Эти глаза напротив»: в рамках работы ВКЗ (прямая трансляция</a:t>
                      </a:r>
                      <a:endParaRPr lang="ru-RU" sz="1800" b="0" dirty="0">
                        <a:effectLst/>
                        <a:latin typeface="Calibri" pitchFamily="34" charset="0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19:00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116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itchFamily="34" charset="0"/>
                          <a:ea typeface="Times New Roman"/>
                        </a:rPr>
                        <a:t>Презентация просмотра «Сталинградская высота»: в рамках Дней воинской славы России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0278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12.02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РО 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Знание «Живые символы России: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история, ремесла, народы»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64337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14.02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  <a:latin typeface="+mj-lt"/>
                          <a:ea typeface="Times New Roman"/>
                        </a:rPr>
                        <a:t>Концертная программа симфонической музыки: в рамках работы ВКЗ (прямая трансляция)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19:00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1165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16.02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</a:rPr>
                        <a:t>Час общения «Пахнет солнцем и блинами, нынче Масленица с нами!»: к Масленице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r>
                        <a:rPr lang="en-US" dirty="0" smtClean="0"/>
                        <a:t>2</a:t>
                      </a:r>
                      <a:r>
                        <a:rPr lang="ru-RU" dirty="0" smtClean="0"/>
                        <a:t>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43326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17.02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</a:rPr>
                        <a:t>Творческая мастерская «Подарок </a:t>
                      </a:r>
                      <a:r>
                        <a:rPr lang="ru-RU" sz="1800" dirty="0" smtClean="0">
                          <a:effectLst/>
                          <a:latin typeface="+mn-lt"/>
                          <a:ea typeface="Times New Roman"/>
                        </a:rPr>
                        <a:t>защитнику»: </a:t>
                      </a:r>
                      <a:r>
                        <a:rPr lang="ru-RU" sz="1800" dirty="0">
                          <a:effectLst/>
                          <a:latin typeface="+mn-lt"/>
                          <a:ea typeface="Times New Roman"/>
                        </a:rPr>
                        <a:t>к Дню защитника Отечества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r>
                        <a:rPr lang="ru-RU" dirty="0" smtClean="0"/>
                        <a:t>:00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43326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+mn-lt"/>
                          <a:ea typeface="Times New Roman"/>
                        </a:rPr>
                        <a:t>Презентация просмотра «Слава героям – нашим защитникам!»: к Дню защитника Отечества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</a:tr>
              <a:tr h="43326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26.02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+mn-lt"/>
                          <a:ea typeface="Times New Roman"/>
                        </a:rPr>
                        <a:t>Заседание клуба «Вдохновение»</a:t>
                      </a:r>
                      <a:endParaRPr lang="ru-RU" sz="18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</TotalTime>
  <Words>179</Words>
  <Application>Microsoft Office PowerPoint</Application>
  <PresentationFormat>Произвольный</PresentationFormat>
  <Paragraphs>37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Черепанова Елена Владимировна</cp:lastModifiedBy>
  <cp:revision>31</cp:revision>
  <cp:lastPrinted>2025-12-24T09:41:45Z</cp:lastPrinted>
  <dcterms:created xsi:type="dcterms:W3CDTF">2025-11-06T11:20:25Z</dcterms:created>
  <dcterms:modified xsi:type="dcterms:W3CDTF">2026-01-27T09:13:57Z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