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120" y="3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Юсьва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Советская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д. 5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100" dirty="0" smtClean="0">
                <a:solidFill>
                  <a:schemeClr val="bg1"/>
                </a:solidFill>
                <a:latin typeface="+mn-lt"/>
              </a:rPr>
              <a:t>(8-34-246) 2-79-46 </a:t>
            </a:r>
            <a:endParaRPr lang="ru-RU" sz="1100" dirty="0" smtClean="0">
              <a:solidFill>
                <a:schemeClr val="bg1"/>
              </a:solidFill>
              <a:latin typeface="+mn-lt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Пуленко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Геннадий Анатольевич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103775"/>
              </p:ext>
            </p:extLst>
          </p:nvPr>
        </p:nvGraphicFramePr>
        <p:xfrm>
          <a:off x="349250" y="2077881"/>
          <a:ext cx="6790065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006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специалиста Сбербанка России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 РО «Знание» </a:t>
                      </a: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«Живые символы России: история, ремесла, народы»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Пенсионное законодательство: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новое в 2026 году (На территории библиотеки)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26.02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Документальный</a:t>
                      </a:r>
                      <a:r>
                        <a:rPr lang="ru-RU" sz="1800" b="0" baseline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фильм</a:t>
                      </a:r>
                      <a:r>
                        <a:rPr lang="ru-RU" sz="1800" b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«Вода»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13:00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</TotalTime>
  <Words>97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69</cp:revision>
  <dcterms:created xsi:type="dcterms:W3CDTF">2025-11-06T11:20:25Z</dcterms:created>
  <dcterms:modified xsi:type="dcterms:W3CDTF">2026-01-29T05:53:20Z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