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51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/>
              <a:t> </a:t>
            </a:r>
            <a:r>
              <a:rPr lang="ru-RU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Боковском районе</a:t>
            </a:r>
            <a:endParaRPr sz="12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: Ростовская область,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ст-ца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 Боковская, пер.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Теличенко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, д.22</a:t>
            </a: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8(86382)3-19-98</a:t>
            </a:r>
            <a:endParaRPr lang="ru-RU" sz="12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Федунова Татьяна Вячеславовна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пятница: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988050" y="7995947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094934" y="817646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5274688"/>
              </p:ext>
            </p:extLst>
          </p:nvPr>
        </p:nvGraphicFramePr>
        <p:xfrm>
          <a:off x="380483" y="2046872"/>
          <a:ext cx="6807200" cy="52982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871"/>
                <a:gridCol w="4825458"/>
                <a:gridCol w="990871"/>
              </a:tblGrid>
              <a:tr h="1693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Дата 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Мероприятие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Время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начала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548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02.06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Праздничное мероприятие, приуроченное ко Дню России "</a:t>
                      </a:r>
                      <a:r>
                        <a:rPr lang="ru-RU" sz="1000" u="none" strike="noStrike" dirty="0" err="1">
                          <a:effectLst/>
                        </a:rPr>
                        <a:t>Триколор</a:t>
                      </a:r>
                      <a:r>
                        <a:rPr lang="ru-RU" sz="1000" u="none" strike="noStrike" dirty="0">
                          <a:effectLst/>
                        </a:rPr>
                        <a:t> страны родной"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03.06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Мероприятие с участием Всероссийской партии  «Единая Россия» ко дню России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548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04.06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Лекция по обучению граждан старшего поколения навыкам финансового грамотности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05.06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Онлайн-урок "Что может МАКС"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85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08.06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000" u="none" strike="noStrike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Литературно-поэтический час "Пушкинский день России"</a:t>
                      </a:r>
                      <a:endParaRPr lang="ru-RU" sz="1000" u="none" strike="noStrik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21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09.06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0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Практическое занятие для освоения гражданами старшего поколения основ цифровой грамотности "</a:t>
                      </a:r>
                      <a:r>
                        <a:rPr lang="ru-RU" sz="1000" u="none" strike="noStrike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Мессенждер</a:t>
                      </a:r>
                      <a:r>
                        <a:rPr lang="ru-RU" sz="10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МАКС"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85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0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Праздничное мероприятие "День России" история, значение, традиции</a:t>
                      </a: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Лекция ФП "Здоровое долголетие" Тема: "Как сохранить здоровье летом"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548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15.06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Лекция по обучению навыкам финансового планирования, повышению финансовой, цифровой, правовой и </a:t>
                      </a:r>
                      <a:r>
                        <a:rPr lang="ru-RU" sz="1000" u="none" strike="noStrike" dirty="0" err="1">
                          <a:effectLst/>
                        </a:rPr>
                        <a:t>медиаграмотности</a:t>
                      </a:r>
                      <a:r>
                        <a:rPr lang="ru-RU" sz="1000" u="none" strike="noStrike" dirty="0">
                          <a:effectLst/>
                        </a:rPr>
                        <a:t>  "МАКС это так просто"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16.06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День патриотической книги «Почему день России важен для россиян»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85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17.06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День патриотической книги «Исторические ценности»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4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18.06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Дополнительным мероприятиям с Банком России "Банковская карта: от правильного выбора до выгодного использования"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548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19.06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Сбор гуманитарной помощи УСВО с участием волонтерских организаций "МЫ ВМЕСТЕ"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22.06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Лекция РГО "Знание" на тему "Память пылающих лет: Путь к Победе"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85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23.06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Консультация по правовым вопросам в компетенции СФР ( в форме ВКС)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11:30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4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24.06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Проведение дополнительных </a:t>
                      </a:r>
                      <a:r>
                        <a:rPr lang="ru-RU" sz="1000" u="none" strike="noStrike" dirty="0" err="1">
                          <a:effectLst/>
                        </a:rPr>
                        <a:t>профелактических</a:t>
                      </a:r>
                      <a:r>
                        <a:rPr lang="ru-RU" sz="1000" u="none" strike="noStrike" dirty="0">
                          <a:effectLst/>
                        </a:rPr>
                        <a:t> </a:t>
                      </a:r>
                      <a:r>
                        <a:rPr lang="ru-RU" sz="1000" u="none" strike="noStrike" dirty="0" err="1">
                          <a:effectLst/>
                        </a:rPr>
                        <a:t>меропрятий</a:t>
                      </a:r>
                      <a:r>
                        <a:rPr lang="ru-RU" sz="1000" u="none" strike="noStrike" dirty="0">
                          <a:effectLst/>
                        </a:rPr>
                        <a:t> по </a:t>
                      </a:r>
                      <a:r>
                        <a:rPr lang="ru-RU" sz="1000" u="none" strike="noStrike" dirty="0" err="1">
                          <a:effectLst/>
                        </a:rPr>
                        <a:t>предотврещению</a:t>
                      </a:r>
                      <a:r>
                        <a:rPr lang="ru-RU" sz="1000" u="none" strike="noStrike" dirty="0">
                          <a:effectLst/>
                        </a:rPr>
                        <a:t> </a:t>
                      </a:r>
                      <a:r>
                        <a:rPr lang="ru-RU" sz="1000" u="none" strike="noStrike" dirty="0" err="1">
                          <a:effectLst/>
                        </a:rPr>
                        <a:t>мощеничества</a:t>
                      </a:r>
                      <a:r>
                        <a:rPr lang="ru-RU" sz="1000" u="none" strike="noStrike" dirty="0">
                          <a:effectLst/>
                        </a:rPr>
                        <a:t> (с использованием контента с сайта МВД)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548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25.06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Сбор гуманитарной помощи УСВО с участием волонтерских организаций "МЫ ВМЕСТЕ"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26.06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Круглый стол «Многонациональная Россия - история»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85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29.06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Урок компьютерной грамотности «О - МАКС!»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693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30.06.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Мероприятие посвященное памятным датам России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10:00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</TotalTime>
  <Words>343</Words>
  <Application>Microsoft Office PowerPoint</Application>
  <PresentationFormat>Произвольный</PresentationFormat>
  <Paragraphs>74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46</cp:revision>
  <dcterms:created xsi:type="dcterms:W3CDTF">2025-11-06T11:20:25Z</dcterms:created>
  <dcterms:modified xsi:type="dcterms:W3CDTF">2026-05-29T11:24:31Z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