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110" d="100"/>
          <a:sy n="110" d="100"/>
        </p:scale>
        <p:origin x="-2370" y="10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/>
              <a:t>МЕРОПРИЯТИЯ </a:t>
            </a:r>
            <a:r>
              <a:rPr smtClean="0"/>
              <a:t>НА</a:t>
            </a:r>
            <a:r>
              <a:rPr lang="ru-RU" dirty="0" smtClean="0"/>
              <a:t> ИЮНЬ </a:t>
            </a:r>
            <a:r>
              <a:rPr spc="-2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541604" y="8029594"/>
            <a:ext cx="5114290" cy="2461315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endParaRPr lang="ru-RU" sz="900" b="1" spc="-10" dirty="0" smtClean="0">
              <a:solidFill>
                <a:srgbClr val="FFFFFF"/>
              </a:solidFill>
              <a:latin typeface="Calibri"/>
              <a:cs typeface="Calibri"/>
            </a:endParaRPr>
          </a:p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ПРИХОДИТЕ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r>
              <a:rPr lang="ru-RU"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Клиентская служба(на правах отдела) в Дубовском районе Ростовской области</a:t>
            </a: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с.Дубовское , ул. Первомайская, д.81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8(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86377) 2-10-15, 2-10-17, 2-10-18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Хвостова  Елена Геннадьевна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60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- 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18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-12700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пятница 08:00 – 16:45                             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Ростовской 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47137026"/>
              </p:ext>
            </p:extLst>
          </p:nvPr>
        </p:nvGraphicFramePr>
        <p:xfrm>
          <a:off x="349226" y="1774800"/>
          <a:ext cx="6790065" cy="5424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015436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32149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726542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9249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01.06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02.06</a:t>
                      </a:r>
                      <a:endParaRPr lang="ru-RU" sz="105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baseline="0" dirty="0" smtClean="0"/>
                        <a:t>Мероприятие «Пусть всегда будет солнце!» Выставка детских рисунков.</a:t>
                      </a:r>
                    </a:p>
                    <a:p>
                      <a:r>
                        <a:rPr lang="ru-RU" sz="1050" baseline="0" dirty="0" smtClean="0"/>
                        <a:t>Беседа по вопросам активного долголетия «Жить, не старея!»</a:t>
                      </a:r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b="0" dirty="0" smtClean="0">
                          <a:latin typeface="+mn-lt"/>
                        </a:rPr>
                        <a:t>10:00</a:t>
                      </a:r>
                    </a:p>
                    <a:p>
                      <a:r>
                        <a:rPr lang="ru-RU" sz="1050" b="0" dirty="0" smtClean="0">
                          <a:latin typeface="+mn-lt"/>
                        </a:rPr>
                        <a:t>11:00</a:t>
                      </a:r>
                      <a:endParaRPr lang="ru-RU" sz="105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5240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dirty="0" smtClean="0">
                          <a:latin typeface="+mn-lt"/>
                          <a:cs typeface="Calibri"/>
                        </a:rPr>
                        <a:t>03.06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dirty="0" smtClean="0">
                          <a:latin typeface="+mn-lt"/>
                          <a:cs typeface="Calibri"/>
                        </a:rPr>
                        <a:t>04.06</a:t>
                      </a:r>
                      <a:endParaRPr lang="ru-RU" sz="105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Виртуальное путешествие по России «Родина  - одно на свете чудо!»</a:t>
                      </a:r>
                    </a:p>
                    <a:p>
                      <a:r>
                        <a:rPr lang="ru-RU" sz="1050" dirty="0" smtClean="0"/>
                        <a:t>Урок цифровой грамотности «Про МАХ»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b="0" dirty="0" smtClean="0">
                          <a:latin typeface="+mn-lt"/>
                        </a:rPr>
                        <a:t>11:00</a:t>
                      </a:r>
                    </a:p>
                    <a:p>
                      <a:r>
                        <a:rPr lang="ru-RU" sz="1050" b="0" dirty="0" smtClean="0">
                          <a:latin typeface="+mn-lt"/>
                        </a:rPr>
                        <a:t>11:00</a:t>
                      </a:r>
                      <a:endParaRPr lang="ru-RU" sz="1050" b="0" dirty="0">
                        <a:latin typeface="+mn-lt"/>
                      </a:endParaRPr>
                    </a:p>
                  </a:txBody>
                  <a:tcPr/>
                </a:tc>
              </a:tr>
              <a:tr h="350796"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05.06</a:t>
                      </a:r>
                    </a:p>
                    <a:p>
                      <a:r>
                        <a:rPr lang="ru-RU" sz="1050" dirty="0" smtClean="0"/>
                        <a:t>08.06</a:t>
                      </a:r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Праздничный концерт ко Дню</a:t>
                      </a:r>
                      <a:r>
                        <a:rPr lang="ru-RU" sz="1050" baseline="0" dirty="0" smtClean="0"/>
                        <a:t> соц.работника «Сердца, открытые миру»</a:t>
                      </a:r>
                    </a:p>
                    <a:p>
                      <a:r>
                        <a:rPr lang="ru-RU" sz="1050" baseline="0" dirty="0" smtClean="0"/>
                        <a:t>Литературное мероприятие «И вновь читаем Пушкинские строки…»</a:t>
                      </a:r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13:00</a:t>
                      </a:r>
                    </a:p>
                    <a:p>
                      <a:r>
                        <a:rPr lang="ru-RU" sz="1050" dirty="0" smtClean="0"/>
                        <a:t>11:00</a:t>
                      </a:r>
                      <a:endParaRPr lang="ru-RU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86030"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09.06</a:t>
                      </a:r>
                    </a:p>
                    <a:p>
                      <a:r>
                        <a:rPr lang="ru-RU" sz="1050" dirty="0" smtClean="0"/>
                        <a:t>10.06</a:t>
                      </a:r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Беседа с исп. секретарем МО</a:t>
                      </a:r>
                      <a:r>
                        <a:rPr lang="ru-RU" sz="1050" baseline="0" dirty="0" smtClean="0"/>
                        <a:t> партии ЕР «Моя страна – моя Россия»</a:t>
                      </a:r>
                    </a:p>
                    <a:p>
                      <a:r>
                        <a:rPr lang="ru-RU" sz="1050" baseline="0" dirty="0" smtClean="0"/>
                        <a:t>Просмотр </a:t>
                      </a:r>
                      <a:r>
                        <a:rPr lang="ru-RU" sz="1050" baseline="0" dirty="0" err="1" smtClean="0"/>
                        <a:t>худ.фильма</a:t>
                      </a:r>
                      <a:r>
                        <a:rPr lang="ru-RU" sz="1050" baseline="0" dirty="0" smtClean="0"/>
                        <a:t> «Небо»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11:00</a:t>
                      </a:r>
                    </a:p>
                    <a:p>
                      <a:r>
                        <a:rPr lang="ru-RU" sz="1050" dirty="0" smtClean="0"/>
                        <a:t>11:00</a:t>
                      </a:r>
                      <a:endParaRPr lang="ru-RU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48888"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11.06</a:t>
                      </a:r>
                    </a:p>
                    <a:p>
                      <a:endParaRPr lang="ru-RU" sz="1050" dirty="0" smtClean="0"/>
                    </a:p>
                    <a:p>
                      <a:r>
                        <a:rPr lang="ru-RU" sz="1050" dirty="0" smtClean="0"/>
                        <a:t>15.06</a:t>
                      </a:r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Лекция ФП «Здоровое долголетие» : «Как сохранить здоровье летом» </a:t>
                      </a:r>
                    </a:p>
                    <a:p>
                      <a:r>
                        <a:rPr lang="ru-RU" sz="1050" dirty="0" smtClean="0"/>
                        <a:t>Мероприятие ко Дню России «Прекрасна ты, моя Россия!»</a:t>
                      </a:r>
                    </a:p>
                    <a:p>
                      <a:r>
                        <a:rPr lang="ru-RU" sz="1050" dirty="0" smtClean="0"/>
                        <a:t>Мастер-класс</a:t>
                      </a:r>
                      <a:r>
                        <a:rPr lang="ru-RU" sz="1050" baseline="0" dirty="0" smtClean="0"/>
                        <a:t> по росписи символа России «Матрешка»</a:t>
                      </a:r>
                      <a:endParaRPr lang="ru-RU" sz="105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10:00</a:t>
                      </a:r>
                    </a:p>
                    <a:p>
                      <a:r>
                        <a:rPr lang="ru-RU" sz="1050" dirty="0" smtClean="0"/>
                        <a:t>12:00</a:t>
                      </a:r>
                    </a:p>
                    <a:p>
                      <a:r>
                        <a:rPr lang="ru-RU" sz="1050" dirty="0" smtClean="0"/>
                        <a:t>11:00</a:t>
                      </a:r>
                      <a:endParaRPr lang="ru-RU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423188"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16.06</a:t>
                      </a:r>
                    </a:p>
                    <a:p>
                      <a:r>
                        <a:rPr lang="ru-RU" sz="1050" dirty="0" smtClean="0"/>
                        <a:t>17.06</a:t>
                      </a:r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/>
                        <a:t>Мероприятие к Году единства народов России «Ремесла и промыслы России»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/>
                        <a:t>Участие в акции сбора гуманитарной</a:t>
                      </a:r>
                      <a:r>
                        <a:rPr lang="ru-RU" sz="1050" baseline="0" dirty="0" smtClean="0"/>
                        <a:t> помощи бойцам СВО</a:t>
                      </a:r>
                      <a:endParaRPr lang="ru-RU" sz="105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11:00</a:t>
                      </a:r>
                    </a:p>
                    <a:p>
                      <a:r>
                        <a:rPr lang="ru-RU" sz="1050" dirty="0" smtClean="0"/>
                        <a:t>11:00</a:t>
                      </a:r>
                    </a:p>
                  </a:txBody>
                  <a:tcPr/>
                </a:tc>
              </a:tr>
              <a:tr h="320562"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18.06</a:t>
                      </a:r>
                    </a:p>
                    <a:p>
                      <a:r>
                        <a:rPr lang="ru-RU" sz="1050" dirty="0" smtClean="0"/>
                        <a:t>19.06</a:t>
                      </a:r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День досуга (чтение, настольные игры, общение)</a:t>
                      </a:r>
                    </a:p>
                    <a:p>
                      <a:r>
                        <a:rPr lang="ru-RU" sz="1050" dirty="0" smtClean="0"/>
                        <a:t>Посещение выставки «Полтавское сражение» в рамках Дня воинской славы России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11:00</a:t>
                      </a:r>
                    </a:p>
                    <a:p>
                      <a:r>
                        <a:rPr lang="ru-RU" sz="1050" dirty="0" smtClean="0"/>
                        <a:t>10:00</a:t>
                      </a:r>
                      <a:endParaRPr lang="ru-RU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22.06</a:t>
                      </a:r>
                    </a:p>
                    <a:p>
                      <a:endParaRPr lang="ru-RU" sz="1050" dirty="0" smtClean="0"/>
                    </a:p>
                    <a:p>
                      <a:r>
                        <a:rPr lang="ru-RU" sz="1050" dirty="0" smtClean="0"/>
                        <a:t>23.06</a:t>
                      </a:r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Лекция РГО «Знание»: «Память пылающих лет: Путь к Победе»</a:t>
                      </a:r>
                    </a:p>
                    <a:p>
                      <a:r>
                        <a:rPr lang="ru-RU" sz="1050" dirty="0" smtClean="0"/>
                        <a:t>Вечер-реквием «Светлой памяти героев», акция «Свеча памяти»</a:t>
                      </a:r>
                    </a:p>
                    <a:p>
                      <a:r>
                        <a:rPr lang="ru-RU" sz="1050" dirty="0" smtClean="0"/>
                        <a:t>Консультация по правовым вопросам в компетенции СФР (ВКС)</a:t>
                      </a:r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10:00</a:t>
                      </a:r>
                    </a:p>
                    <a:p>
                      <a:r>
                        <a:rPr lang="ru-RU" sz="1050" dirty="0" smtClean="0"/>
                        <a:t>19:00</a:t>
                      </a:r>
                    </a:p>
                    <a:p>
                      <a:r>
                        <a:rPr lang="ru-RU" sz="1050" dirty="0" smtClean="0"/>
                        <a:t>11:30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24.06</a:t>
                      </a:r>
                    </a:p>
                    <a:p>
                      <a:r>
                        <a:rPr lang="ru-RU" sz="1050" dirty="0" smtClean="0"/>
                        <a:t>25.06</a:t>
                      </a:r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Мероприятие «Трагическое утро 41-го»</a:t>
                      </a:r>
                    </a:p>
                    <a:p>
                      <a:r>
                        <a:rPr lang="ru-RU" sz="1050" dirty="0" smtClean="0"/>
                        <a:t>День досуга (чтение, настольные игры, общение)</a:t>
                      </a:r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11:00</a:t>
                      </a:r>
                    </a:p>
                    <a:p>
                      <a:r>
                        <a:rPr lang="ru-RU" sz="1050" dirty="0" smtClean="0"/>
                        <a:t>11:00</a:t>
                      </a:r>
                      <a:endParaRPr lang="ru-RU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297287"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26.06</a:t>
                      </a:r>
                    </a:p>
                    <a:p>
                      <a:r>
                        <a:rPr lang="ru-RU" sz="1050" dirty="0" smtClean="0"/>
                        <a:t>29.06</a:t>
                      </a:r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Виртуальная экскурсия «По залам Эрмитажа»</a:t>
                      </a:r>
                    </a:p>
                    <a:p>
                      <a:r>
                        <a:rPr lang="ru-RU" sz="1050" dirty="0" smtClean="0"/>
                        <a:t>Посещение выставки</a:t>
                      </a:r>
                      <a:r>
                        <a:rPr lang="ru-RU" sz="1050" baseline="0" dirty="0" smtClean="0"/>
                        <a:t> «Зовет нас память в 41-й»</a:t>
                      </a:r>
                      <a:endParaRPr lang="ru-RU" sz="105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11:00</a:t>
                      </a:r>
                    </a:p>
                    <a:p>
                      <a:r>
                        <a:rPr lang="ru-RU" sz="1050" dirty="0" smtClean="0"/>
                        <a:t>11:00</a:t>
                      </a:r>
                      <a:endParaRPr lang="ru-RU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221910"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30.06</a:t>
                      </a:r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Мероприятие «Небольшой мой огород – мое здоровье и доход»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11:00</a:t>
                      </a:r>
                      <a:endParaRPr lang="ru-RU" sz="105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468</TotalTime>
  <Words>345</Words>
  <Application>Microsoft Office PowerPoint</Application>
  <PresentationFormat>Произвольный</PresentationFormat>
  <Paragraphs>83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ИЮНЬ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071KantorAM</cp:lastModifiedBy>
  <cp:revision>55</cp:revision>
  <cp:lastPrinted>2026-02-24T12:45:12Z</cp:lastPrinted>
  <dcterms:created xsi:type="dcterms:W3CDTF">2025-11-06T11:20:25Z</dcterms:created>
  <dcterms:modified xsi:type="dcterms:W3CDTF">2026-05-29T11:44:05Z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