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1410" y="3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37329" y="8306891"/>
            <a:ext cx="528295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Неклиновский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 Покровское, пер. Тургеневский, д.26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8(86347) 2-48-68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Колдовская Инна Витальевна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977685" y="7368241"/>
            <a:ext cx="3725307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18:00                                                               пятница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60273350"/>
              </p:ext>
            </p:extLst>
          </p:nvPr>
        </p:nvGraphicFramePr>
        <p:xfrm>
          <a:off x="512394" y="1766669"/>
          <a:ext cx="6790065" cy="5600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868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53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8619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945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878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01.06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err="1" smtClean="0">
                          <a:latin typeface="+mn-lt"/>
                        </a:rPr>
                        <a:t>Нейрогимнистика</a:t>
                      </a:r>
                      <a:r>
                        <a:rPr lang="ru-RU" sz="1050" b="0" baseline="0" dirty="0" smtClean="0">
                          <a:latin typeface="+mn-lt"/>
                        </a:rPr>
                        <a:t> «</a:t>
                      </a:r>
                      <a:r>
                        <a:rPr lang="ru-RU" sz="1050" b="0" baseline="0" dirty="0" err="1" smtClean="0">
                          <a:latin typeface="+mn-lt"/>
                        </a:rPr>
                        <a:t>Нейробика</a:t>
                      </a:r>
                      <a:r>
                        <a:rPr lang="ru-RU" sz="1050" b="0" baseline="0" smtClean="0">
                          <a:latin typeface="+mn-lt"/>
                        </a:rPr>
                        <a:t>: фитнес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для ума»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Акция «Добро детям»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10:30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05.06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Настольные игры «Кружок по интересам»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Праздничная программа, посвященная Дню социального работника (Районный дом культуры)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15:00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09.06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Помощь УСВО с участием партии «Единая Россия» </a:t>
                      </a:r>
                      <a:endParaRPr lang="ru-RU" sz="105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Дружеское</a:t>
                      </a:r>
                      <a:r>
                        <a:rPr lang="ru-RU" sz="1050" b="0" baseline="0" dirty="0" smtClean="0">
                          <a:latin typeface="+mn-lt"/>
                        </a:rPr>
                        <a:t> общение «День без интернета»</a:t>
                      </a:r>
                      <a:endParaRPr lang="ru-RU" sz="105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10.06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Кинопросмотр исторического</a:t>
                      </a:r>
                      <a:r>
                        <a:rPr lang="ru-RU" sz="1050" b="0" baseline="0" dirty="0" smtClean="0">
                          <a:latin typeface="+mn-lt"/>
                        </a:rPr>
                        <a:t> фильма </a:t>
                      </a:r>
                      <a:r>
                        <a:rPr lang="ru-RU" sz="1050" b="0" dirty="0" smtClean="0">
                          <a:latin typeface="+mn-lt"/>
                        </a:rPr>
                        <a:t>«Екатерина Великая»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Информационно-разъяснительная беседа «Цифровой </a:t>
                      </a:r>
                      <a:r>
                        <a:rPr lang="en-US" sz="1050" b="0" dirty="0" smtClean="0">
                          <a:latin typeface="+mn-lt"/>
                        </a:rPr>
                        <a:t>ID</a:t>
                      </a:r>
                      <a:r>
                        <a:rPr lang="en-US" sz="1050" b="0" baseline="0" dirty="0" smtClean="0">
                          <a:latin typeface="+mn-lt"/>
                        </a:rPr>
                        <a:t>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в приложении </a:t>
                      </a:r>
                      <a:r>
                        <a:rPr lang="en-US" sz="1050" b="0" baseline="0" dirty="0" smtClean="0">
                          <a:latin typeface="+mn-lt"/>
                        </a:rPr>
                        <a:t>MAX –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просто о сложном»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11:45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11.06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Онлайн-лекция</a:t>
                      </a:r>
                      <a:r>
                        <a:rPr lang="ru-RU" sz="1050" b="0" baseline="0" dirty="0" smtClean="0">
                          <a:latin typeface="+mn-lt"/>
                        </a:rPr>
                        <a:t> ФП «Здоровое долголетие. Тема: «Как сохранить здоровье летом»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Районный фестиваль прикладного  творчества «Мастерская Приазовья». Праздничная программа, посвященная Дню России (Районный дом культуры)</a:t>
                      </a:r>
                      <a:endParaRPr lang="ru-RU" sz="1050" b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10:00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1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18.06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Фестиваль-конкурс «61 РЕГИОН» (</a:t>
                      </a:r>
                      <a:r>
                        <a:rPr lang="ru-RU" sz="1050" b="0" baseline="0" dirty="0" smtClean="0">
                          <a:latin typeface="+mn-lt"/>
                        </a:rPr>
                        <a:t>Районный дом культуры)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Цифровая грамотность «Современный пользователь смартфона»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11:00</a:t>
                      </a:r>
                    </a:p>
                    <a:p>
                      <a:r>
                        <a:rPr lang="ru-RU" sz="1100" dirty="0" smtClean="0"/>
                        <a:t>14:00</a:t>
                      </a:r>
                      <a:endParaRPr lang="ru-RU" sz="11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19.06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/>
                        <a:t>Праздничная программа, посвященная Дню медицинского работника (</a:t>
                      </a:r>
                      <a:r>
                        <a:rPr lang="ru-RU" sz="1050" b="0" baseline="0" dirty="0" smtClean="0">
                          <a:latin typeface="+mn-lt"/>
                        </a:rPr>
                        <a:t>Районный дом культуры)</a:t>
                      </a:r>
                      <a:endParaRPr lang="ru-RU" sz="105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latin typeface="+mn-lt"/>
                          <a:cs typeface="Calibri"/>
                        </a:rPr>
                        <a:t>22.06</a:t>
                      </a:r>
                      <a:endParaRPr lang="ru-RU" sz="11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-лекция  РГО </a:t>
                      </a:r>
                      <a:r>
                        <a:rPr lang="ru-RU" sz="105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«Память пылающих</a:t>
                      </a:r>
                      <a:r>
                        <a:rPr lang="ru-RU" sz="1050" b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лет: Путь к Победе»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+mn-lt"/>
                        </a:rPr>
                        <a:t>Информационно-разъяснительная беседа «Цифровой </a:t>
                      </a:r>
                      <a:r>
                        <a:rPr lang="en-US" sz="1050" b="0" dirty="0" smtClean="0">
                          <a:latin typeface="+mn-lt"/>
                        </a:rPr>
                        <a:t>ID</a:t>
                      </a:r>
                      <a:r>
                        <a:rPr lang="en-US" sz="1050" b="0" baseline="0" dirty="0" smtClean="0">
                          <a:latin typeface="+mn-lt"/>
                        </a:rPr>
                        <a:t>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в приложении </a:t>
                      </a:r>
                      <a:r>
                        <a:rPr lang="en-US" sz="1050" b="0" baseline="0" dirty="0" smtClean="0">
                          <a:latin typeface="+mn-lt"/>
                        </a:rPr>
                        <a:t>MAX – </a:t>
                      </a:r>
                      <a:r>
                        <a:rPr lang="ru-RU" sz="1050" b="0" baseline="0" dirty="0" smtClean="0">
                          <a:latin typeface="+mn-lt"/>
                        </a:rPr>
                        <a:t>просто о сложном»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latin typeface="+mn-lt"/>
                        </a:rPr>
                        <a:t>Мероприятия ко Дню памяти и скорби (Районный дом культуры)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100" b="0" dirty="0" smtClean="0">
                          <a:latin typeface="+mn-lt"/>
                        </a:rPr>
                        <a:t>11:30</a:t>
                      </a:r>
                    </a:p>
                    <a:p>
                      <a:endParaRPr lang="ru-RU" sz="1100" b="0" dirty="0" smtClean="0">
                        <a:latin typeface="+mn-lt"/>
                      </a:endParaRPr>
                    </a:p>
                    <a:p>
                      <a:r>
                        <a:rPr lang="ru-RU" sz="1100" b="0" dirty="0" smtClean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23.06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err="1" smtClean="0">
                          <a:latin typeface="+mn-lt"/>
                        </a:rPr>
                        <a:t>Нейрогимнистика</a:t>
                      </a:r>
                      <a:r>
                        <a:rPr lang="ru-RU" sz="1050" b="0" baseline="0" dirty="0" smtClean="0">
                          <a:latin typeface="+mn-lt"/>
                        </a:rPr>
                        <a:t> «Фитнес для мозга: секреты долголетия»</a:t>
                      </a:r>
                      <a:endParaRPr lang="ru-RU" sz="1050" dirty="0" smtClean="0"/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/>
                        <a:t>Консультация</a:t>
                      </a:r>
                      <a:r>
                        <a:rPr lang="ru-RU" sz="1050" baseline="0" dirty="0" smtClean="0"/>
                        <a:t> по правовым вопросам в компетенции СФР (в форме ВКС)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11:00</a:t>
                      </a:r>
                    </a:p>
                    <a:p>
                      <a:r>
                        <a:rPr lang="ru-RU" sz="1100" dirty="0" smtClean="0"/>
                        <a:t>11:30</a:t>
                      </a:r>
                      <a:endParaRPr lang="ru-RU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/>
                        <a:t>29.06</a:t>
                      </a:r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Песенный фестиваль национальных частушек «Частушки народов России»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Чаепитие  «Чайные посиделки»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10:00</a:t>
                      </a:r>
                    </a:p>
                    <a:p>
                      <a:r>
                        <a:rPr lang="ru-RU" sz="1100" dirty="0" smtClean="0"/>
                        <a:t>11:00</a:t>
                      </a:r>
                      <a:endParaRPr lang="ru-RU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298</Words>
  <Application>Microsoft Office PowerPoint</Application>
  <PresentationFormat>Произвольный</PresentationFormat>
  <Paragraphs>65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108</cp:revision>
  <cp:lastPrinted>2026-05-27T07:25:29Z</cp:lastPrinted>
  <dcterms:created xsi:type="dcterms:W3CDTF">2025-11-06T11:20:25Z</dcterms:created>
  <dcterms:modified xsi:type="dcterms:W3CDTF">2026-05-29T09:11:06Z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