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5048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1755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689100"/>
          <a:ext cx="6858000" cy="5489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634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408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Международный  день  защиты детей –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внуками не скучно!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232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03.06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От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нас - </a:t>
                      </a:r>
                      <a:r>
                        <a:rPr lang="ru-RU" sz="1400" b="0" baseline="0" dirty="0" err="1" smtClean="0">
                          <a:latin typeface="+mn-lt"/>
                          <a:cs typeface="Calibri Light"/>
                        </a:rPr>
                        <a:t>СВОим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изготовление реабилитационного белья для военных госпиталей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514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6 июня – День русского языка  (Пушкинский день)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Народной тропой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с участием МЦБ </a:t>
                      </a: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Обливского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района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909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Помощь и забота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 к Дню социального работника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Шах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и мат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шахматный турнир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</a:t>
                      </a:r>
                      <a:r>
                        <a:rPr lang="en-US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169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Год единства народов России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:“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Ребята, давайте жить дружно!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” –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к Международному дню друзей</a:t>
                      </a:r>
                      <a:endParaRPr lang="en-US" sz="1400" b="0" baseline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baseline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Осторожно! Мошенники!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 о финансово-цифровой грамотности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</a:rPr>
                        <a:t>0</a:t>
                      </a:r>
                      <a:r>
                        <a:rPr lang="en-US" sz="1400" b="0" dirty="0" smtClean="0">
                          <a:latin typeface="+mn-lt"/>
                        </a:rPr>
                        <a:t>0</a:t>
                      </a:r>
                    </a:p>
                    <a:p>
                      <a:endParaRPr lang="en-US" sz="1400" b="0" dirty="0" smtClean="0">
                        <a:latin typeface="+mn-lt"/>
                      </a:endParaRP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</a:t>
                      </a:r>
                      <a:r>
                        <a:rPr lang="en-US" sz="1400" b="0" dirty="0" smtClean="0">
                          <a:latin typeface="+mn-lt"/>
                        </a:rPr>
                        <a:t>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96706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ФП </a:t>
                      </a:r>
                      <a:r>
                        <a:rPr lang="en-US" sz="1400" baseline="0" dirty="0" smtClean="0"/>
                        <a:t>“</a:t>
                      </a:r>
                      <a:r>
                        <a:rPr lang="ru-RU" sz="1400" baseline="0" dirty="0" smtClean="0"/>
                        <a:t>Здоровое долголетие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 – </a:t>
                      </a:r>
                      <a:r>
                        <a:rPr lang="en-US" sz="1400" baseline="0" dirty="0" smtClean="0"/>
                        <a:t>“</a:t>
                      </a:r>
                      <a:r>
                        <a:rPr lang="ru-RU" sz="1400" baseline="0" dirty="0" smtClean="0"/>
                        <a:t>Как сохранить здоровье летом</a:t>
                      </a:r>
                      <a:r>
                        <a:rPr lang="en-US" sz="1400" baseline="0" dirty="0" smtClean="0"/>
                        <a:t>”</a:t>
                      </a:r>
                      <a:endParaRPr lang="ru-RU" sz="1400" baseline="0" dirty="0" smtClean="0"/>
                    </a:p>
                    <a:p>
                      <a:r>
                        <a:rPr lang="en-US" sz="1400" baseline="0" dirty="0" smtClean="0"/>
                        <a:t>“</a:t>
                      </a:r>
                      <a:r>
                        <a:rPr lang="ru-RU" sz="1400" baseline="0" dirty="0" smtClean="0"/>
                        <a:t>Солдат, несущий русский флаг!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 – мероприятие к Дню России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30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5810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ИЮНЬ</a:t>
            </a:r>
            <a:endParaRPr spc="-10" smtClean="0"/>
          </a:p>
          <a:p>
            <a:pPr marR="5080" algn="r">
              <a:lnSpc>
                <a:spcPts val="2700"/>
              </a:lnSpc>
            </a:pPr>
            <a:r>
              <a:rPr spc="-2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0993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776210"/>
          <a:ext cx="6858000" cy="5253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08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0661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Первая</a:t>
                      </a:r>
                      <a:r>
                        <a:rPr lang="ru-RU" sz="1400" baseline="0" dirty="0" smtClean="0"/>
                        <a:t> леди!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63 года с космического полёта первой в мире женщины-космонавта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4291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18.06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Папа может!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шашечный турнир к Международному дню отца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Папин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папа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конкурс рисунков с внуками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/>
                </a:tc>
              </a:tr>
              <a:tr h="931204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19.06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Зачем мне орден?!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 – к 116-летию со дня рождения А. Твардовского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Поэтическая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викторина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выездное мероприятие в МЦБ </a:t>
                      </a: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Обливского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района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931204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22.06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РГО Знание – лекция на тему</a:t>
                      </a:r>
                      <a:r>
                        <a:rPr lang="en-US" sz="1400" dirty="0" smtClean="0"/>
                        <a:t>:“</a:t>
                      </a:r>
                      <a:r>
                        <a:rPr lang="ru-RU" sz="1400" dirty="0" smtClean="0"/>
                        <a:t>Память пылающих лет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 Путь к Победе</a:t>
                      </a:r>
                      <a:r>
                        <a:rPr lang="en-US" sz="1400" dirty="0" smtClean="0"/>
                        <a:t>”</a:t>
                      </a: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От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нас - </a:t>
                      </a:r>
                      <a:r>
                        <a:rPr lang="ru-RU" sz="1400" b="0" baseline="0" dirty="0" err="1" smtClean="0">
                          <a:latin typeface="+mn-lt"/>
                          <a:cs typeface="Calibri Light"/>
                        </a:rPr>
                        <a:t>СВОим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изготовление реабилитационного белья для военных госпиталей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12</a:t>
                      </a:r>
                      <a:r>
                        <a:rPr lang="en-US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2093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23.06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Консультация по правовым вопросам (ВКС)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Балалайка – три струны!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 к Дню балалайки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</a:tr>
              <a:tr h="72093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25.06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Год единства народов России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:“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Три сестры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” –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к Дню дружбы и единения славян, с участием местного отделения партии 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Единая Россия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en-US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3491</TotalTime>
  <Words>467</Words>
  <Application>Microsoft Office PowerPoint</Application>
  <PresentationFormat>Произвольный</PresentationFormat>
  <Paragraphs>92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169</cp:revision>
  <dcterms:created xsi:type="dcterms:W3CDTF">2025-11-06T11:20:25Z</dcterms:created>
  <dcterms:modified xsi:type="dcterms:W3CDTF">2026-05-29T10:42:40Z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