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84" y="10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Октябрьском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номер:8(86360) 2-07-10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Устинова Виктория Владимировна</a:t>
            </a:r>
            <a:endParaRPr lang="ru-RU" sz="1300" dirty="0" smtClean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80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25450" y="1651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5450" y="1765300"/>
          <a:ext cx="6934199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965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76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  посвященное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году Единства и Народов России , совместно с детьми  ГБУСОН РО СП «Огонек»  в международный День защиты детей. «Под знаком мира, дружбы  и добра» 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11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 посвященное дню здорового питания  «Секреты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русского застолья»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1509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03.06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Консультация</a:t>
                      </a:r>
                      <a:r>
                        <a:rPr lang="ru-RU" sz="1200" baseline="0" dirty="0" smtClean="0"/>
                        <a:t> по оформлению цифровых документов в </a:t>
                      </a:r>
                      <a:r>
                        <a:rPr lang="ru-RU" sz="1200" baseline="0" dirty="0" err="1" smtClean="0"/>
                        <a:t>мессенджере</a:t>
                      </a:r>
                      <a:r>
                        <a:rPr lang="ru-RU" sz="1200" baseline="0" dirty="0" smtClean="0"/>
                        <a:t> МАХ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3761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День экологии</a:t>
                      </a:r>
                      <a:r>
                        <a:rPr lang="ru-RU" sz="1200" baseline="0" dirty="0" smtClean="0"/>
                        <a:t> . «Беседа о роли полимеров в жизни человека. 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«Азбука интернета» Лекция о безопасности в интернете ( защита от мошенников»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«День социального работника.</a:t>
                      </a:r>
                      <a:r>
                        <a:rPr lang="ru-RU" sz="1200" baseline="0" dirty="0" smtClean="0"/>
                        <a:t> Празднуем вместе» </a:t>
                      </a:r>
                      <a:r>
                        <a:rPr lang="ru-RU" sz="1200" dirty="0" smtClean="0"/>
                        <a:t>Мастер</a:t>
                      </a:r>
                      <a:r>
                        <a:rPr lang="ru-RU" sz="1200" baseline="0" dirty="0" smtClean="0"/>
                        <a:t> класс по изготовлению открыток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694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Международный</a:t>
                      </a:r>
                      <a:r>
                        <a:rPr lang="ru-RU" sz="1200" baseline="0" dirty="0" smtClean="0"/>
                        <a:t> день друзей. Беседы о дружбе за чашкой чая.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8071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ФП «Здоровое долголетие» 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«День России» участие в мероприятиях</a:t>
                      </a:r>
                      <a:r>
                        <a:rPr lang="ru-RU" sz="1200" baseline="0" dirty="0" smtClean="0"/>
                        <a:t> района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12:00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1177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День здоровья.</a:t>
                      </a:r>
                      <a:r>
                        <a:rPr lang="ru-RU" sz="1200" baseline="0" dirty="0" smtClean="0"/>
                        <a:t> Лечебно-физкультурная гимнастика. 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Мастер класс по вязанию крючком «Сумочки»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2863850" y="7327900"/>
            <a:ext cx="3778250" cy="10314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i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</a:t>
            </a:r>
            <a:r>
              <a:rPr lang="ru-RU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lang="ru-RU" sz="1600" i="1" dirty="0">
              <a:latin typeface="Calibri"/>
              <a:cs typeface="Calibri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на 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35915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Октябрьском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 (86360) 2-07-10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Устинова Виктория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016250" y="74041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400" b="1" i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i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sz="1400" i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1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993900"/>
          <a:ext cx="6629400" cy="5346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13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5429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19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9801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68177">
                <a:tc>
                  <a:txBody>
                    <a:bodyPr/>
                    <a:lstStyle/>
                    <a:p>
                      <a:r>
                        <a:rPr lang="ru-RU" sz="1200" smtClean="0"/>
                        <a:t>16.06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Начало Петровского поста. </a:t>
                      </a:r>
                      <a:r>
                        <a:rPr lang="ru-RU" sz="1200" dirty="0" err="1" smtClean="0"/>
                        <a:t>Теосоциореабилитация</a:t>
                      </a:r>
                      <a:r>
                        <a:rPr lang="ru-RU" sz="1200" dirty="0" smtClean="0"/>
                        <a:t>. Беседы</a:t>
                      </a:r>
                      <a:r>
                        <a:rPr lang="ru-RU" sz="1200" baseline="0" dirty="0" smtClean="0"/>
                        <a:t> о православных традициях. 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Консультация по оформлению цифровых документов в </a:t>
                      </a:r>
                      <a:r>
                        <a:rPr lang="ru-RU" sz="1200" baseline="0" dirty="0" err="1" smtClean="0"/>
                        <a:t>мессенджере</a:t>
                      </a:r>
                      <a:r>
                        <a:rPr lang="ru-RU" sz="1200" baseline="0" dirty="0" smtClean="0"/>
                        <a:t> МАХ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10:00 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05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«Имя гордое</a:t>
                      </a:r>
                      <a:r>
                        <a:rPr lang="ru-RU" sz="1200" baseline="0" dirty="0" smtClean="0"/>
                        <a:t> Россия» Познавательное мероприятие совместно с районной библиотекой.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6971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Турнир по шашкам среди</a:t>
                      </a:r>
                      <a:r>
                        <a:rPr lang="ru-RU" sz="1200" baseline="0" dirty="0" smtClean="0"/>
                        <a:t> посетителей ЦОСП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1727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«Память пылающих лет. Лекция</a:t>
                      </a:r>
                      <a:r>
                        <a:rPr lang="ru-RU" sz="1200" baseline="0" dirty="0" smtClean="0"/>
                        <a:t> РГО « Знание»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День памяти и скорби. Просмотр фильма о ВОВ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82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23.06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Консультация</a:t>
                      </a:r>
                      <a:r>
                        <a:rPr lang="ru-RU" sz="1200" baseline="0" dirty="0" smtClean="0"/>
                        <a:t> по правовым вопросам СФР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11:30</a:t>
                      </a:r>
                      <a:endParaRPr lang="ru-RU" sz="1200" dirty="0"/>
                    </a:p>
                  </a:txBody>
                  <a:tcPr/>
                </a:tc>
              </a:tr>
              <a:tr h="75108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по финансовой и цифровой грамотности.</a:t>
                      </a:r>
                      <a:endParaRPr lang="ru-RU" sz="1200" baseline="0" smtClean="0"/>
                    </a:p>
                    <a:p>
                      <a:r>
                        <a:rPr lang="ru-RU" sz="1200" baseline="0" smtClean="0"/>
                        <a:t> </a:t>
                      </a:r>
                      <a:r>
                        <a:rPr lang="ru-RU" sz="1200" baseline="0" dirty="0" err="1" smtClean="0"/>
                        <a:t>Мессенджер</a:t>
                      </a:r>
                      <a:r>
                        <a:rPr lang="ru-RU" sz="1200" baseline="0" dirty="0" smtClean="0"/>
                        <a:t> МАХ цифровой </a:t>
                      </a:r>
                      <a:r>
                        <a:rPr lang="en-US" sz="1200" baseline="0" dirty="0" smtClean="0"/>
                        <a:t>ID –</a:t>
                      </a:r>
                      <a:r>
                        <a:rPr lang="ru-RU" sz="1200" baseline="0" dirty="0" smtClean="0"/>
                        <a:t>удобно и просто. 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Мастер класс по вязанию цветочных элементов крючком.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9:30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2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Сбор посылки для участников СВО с участием партии Единая Россия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397</Words>
  <Application>Microsoft Office PowerPoint</Application>
  <PresentationFormat>Произвольный</PresentationFormat>
  <Paragraphs>103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59</cp:revision>
  <dcterms:created xsi:type="dcterms:W3CDTF">2025-11-06T11:20:25Z</dcterms:created>
  <dcterms:modified xsi:type="dcterms:W3CDTF">2026-05-29T09:27:09Z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