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58000" cy="994568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352" y="5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3343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21050" y="7361555"/>
            <a:ext cx="3795591" cy="651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sz="1200" b="1" spc="-65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четверг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892113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23299" y="795149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2280830"/>
              </p:ext>
            </p:extLst>
          </p:nvPr>
        </p:nvGraphicFramePr>
        <p:xfrm>
          <a:off x="273050" y="1689100"/>
          <a:ext cx="6843590" cy="8271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2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3412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34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035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61897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Снова в школу цифровой грамотности  «Что умеет новый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МАХ» .Получение цифрового </a:t>
                      </a:r>
                      <a:r>
                        <a:rPr kumimoji="0" lang="en-US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ID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1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04.06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Патриотический  час  «Мы едины ,значит мы непобедимы! 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Сбор гуманитарной помощи для СВО.  Пошив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противодронового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покрывала.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116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05.06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Библиочас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«Пушкинский день и День русского языка».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, посвящённое  Году единства народов </a:t>
                      </a:r>
                      <a:r>
                        <a:rPr kumimoji="0" lang="ru-RU" sz="1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России </a:t>
                      </a: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Творческая мастерская  ( мастер-класс по изготовлению композиции «Многоликая душа России»)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445969"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«Как сохранить здоровье летом»  (лекция ФП «Здоровое долголетие»)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Дню России «Моя страна – Россия»,  презентация с участием гостей ЦОСП.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рождения киностудии «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Союзмультфильм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».  Воспоминание.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Здоровья.  Конкурс на лучшего знахаря  «Аптека под ногами».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18.06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пикника. Активный отдых на природе.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Всемирный день гармошки.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22.06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Память пылающих лет: Путь к Победе.» (лекция РГО  «Знание»).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к памятной дате, начало Великой Отечественной войны  «День памяти и скорби».  (совместно с Партией «ЕДИНАЯ РОССИЯ»).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Всероссийская акция  «Свеча памяти»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20:00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27699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640289"/>
              </p:ext>
            </p:extLst>
          </p:nvPr>
        </p:nvGraphicFramePr>
        <p:xfrm>
          <a:off x="210819" y="234133"/>
          <a:ext cx="7177344" cy="3889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532"/>
                <a:gridCol w="5069883"/>
                <a:gridCol w="1216929"/>
              </a:tblGrid>
              <a:tr h="59281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23.06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 компетенции СФР (в форме ВКС)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24.06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к памятной дате .  День Парада Победы (1945 г.)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Патриотический  час  «Мы едины ,значит мы непобедимы!».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Пошив тактических носилок.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рождения Центра общения старшего поколения.  Подведение итогов года .  Душевные посиделки, воспоминание.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30.06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о содействие 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межпоколенческому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взаимодействию.  Детям войны посвящается  «Детство, опаленное войной» по страницам  книг о Великой Отечественной войны.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Настольные игры.  Турнир по шахматам.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400" b="1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684689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28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ПРИХОДИТЕ, </a:t>
            </a:r>
            <a:r>
              <a:rPr lang="ru-RU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МЫ</a:t>
            </a:r>
            <a:r>
              <a:rPr lang="ru-RU" sz="2800" b="1" spc="-13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ВАС</a:t>
            </a:r>
            <a:r>
              <a:rPr lang="ru-RU" sz="2800" b="1" spc="-13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ЖДЕМ!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sz="13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Клиентская служба(на правах отдела) в Орловском районе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 Орловский , ул. Пионерская ,62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8-(863-75) -55-55-04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Лобаченко Ирина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560013"/>
            <a:ext cx="1147890" cy="115212"/>
            <a:chOff x="644464" y="8176450"/>
            <a:chExt cx="1147890" cy="132842"/>
          </a:xfrm>
        </p:grpSpPr>
        <p:pic>
          <p:nvPicPr>
            <p:cNvPr id="8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9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1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2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3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21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13931" y="5922764"/>
            <a:ext cx="905653" cy="753197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92828" y="8990039"/>
            <a:ext cx="1395335" cy="1253206"/>
          </a:xfrm>
          <a:prstGeom prst="rect">
            <a:avLst/>
          </a:prstGeom>
        </p:spPr>
      </p:pic>
      <p:sp>
        <p:nvSpPr>
          <p:cNvPr id="23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5824491" y="8353754"/>
            <a:ext cx="1563672" cy="64294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endParaRPr lang="ru-RU" sz="10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lang="ru-RU" sz="1000" dirty="0">
              <a:latin typeface="Calibri"/>
              <a:cs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06482" y="7061213"/>
            <a:ext cx="6350018" cy="506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 четверг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08:00</a:t>
            </a:r>
            <a:r>
              <a:rPr lang="ru-RU"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850</TotalTime>
  <Words>386</Words>
  <Application>Microsoft Office PowerPoint</Application>
  <PresentationFormat>Произвольный</PresentationFormat>
  <Paragraphs>96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ИЮНЬ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110</cp:revision>
  <cp:lastPrinted>2026-05-26T06:04:56Z</cp:lastPrinted>
  <dcterms:created xsi:type="dcterms:W3CDTF">2025-11-06T11:20:25Z</dcterms:created>
  <dcterms:modified xsi:type="dcterms:W3CDTF">2026-05-29T09:27:52Z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