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8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B8C83-FD25-4753-886C-74CEE12CD211}" type="datetimeFigureOut">
              <a:rPr lang="ru-RU" smtClean="0"/>
              <a:pPr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4B4DA-AD41-42EE-ACEF-ECCFF5DC1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4B4DA-AD41-42EE-ACEF-ECCFF5DC1AD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30649" y="108001"/>
            <a:ext cx="3521353" cy="9714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8089900"/>
            <a:ext cx="7345680" cy="249437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01650" y="8699500"/>
            <a:ext cx="1371600" cy="216000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40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165100"/>
            <a:ext cx="2743199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z="2400" spc="-10" smtClean="0"/>
              <a:t>МЕРОПРИЯТИЯ</a:t>
            </a:r>
            <a:r>
              <a:rPr lang="ru-RU" sz="2400" spc="-10" dirty="0" smtClean="0"/>
              <a:t> </a:t>
            </a:r>
            <a:r>
              <a:rPr sz="2400" smtClean="0"/>
              <a:t>НА</a:t>
            </a:r>
            <a:r>
              <a:rPr sz="2400" spc="-5" smtClean="0"/>
              <a:t> </a:t>
            </a:r>
            <a:r>
              <a:rPr lang="ru-RU" sz="2400" spc="-5" dirty="0" smtClean="0"/>
              <a:t>                        ИЮНЬ </a:t>
            </a:r>
            <a:r>
              <a:rPr sz="2400" spc="-20" smtClean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01650" y="8851900"/>
            <a:ext cx="5715000" cy="174714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</a:t>
            </a:r>
            <a:r>
              <a:rPr sz="24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2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49" y="9156700"/>
            <a:ext cx="106680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838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16650" y="8318500"/>
            <a:ext cx="609600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0" y="9613900"/>
            <a:ext cx="838200" cy="8382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103828"/>
          <a:ext cx="71628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19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«Детство в воспоминаниях: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истории бабушек и дедушек»-                              День защиты детей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6335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 02.06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«Традиции встречи лета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 в разных культурах»-выставка</a:t>
                      </a:r>
                    </a:p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нарды, лото)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04.06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Защита </a:t>
                      </a:r>
                      <a:r>
                        <a:rPr lang="ru-RU" sz="1400" b="0" dirty="0" err="1" smtClean="0"/>
                        <a:t>аккаунта</a:t>
                      </a:r>
                      <a:r>
                        <a:rPr lang="ru-RU" sz="1400" b="0" dirty="0" smtClean="0"/>
                        <a:t> на </a:t>
                      </a:r>
                      <a:r>
                        <a:rPr lang="ru-RU" sz="1400" b="0" dirty="0" err="1" smtClean="0"/>
                        <a:t>Госуслугах</a:t>
                      </a:r>
                      <a:r>
                        <a:rPr lang="ru-RU" sz="1400" b="0" dirty="0" smtClean="0"/>
                        <a:t> с помощью «Доверенного  контакта»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05.06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Пушкинский день-День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русского языка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08.06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День социального работника </a:t>
                      </a:r>
                      <a:r>
                        <a:rPr lang="ru-RU" sz="1400" b="0" dirty="0" err="1" smtClean="0"/>
                        <a:t>России-праздничный</a:t>
                      </a:r>
                      <a:r>
                        <a:rPr lang="ru-RU" sz="1400" b="0" dirty="0" smtClean="0"/>
                        <a:t> концерт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Плетение маскировочных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сетей 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(помощь УСВО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партии «Единая Россия»</a:t>
                      </a:r>
                      <a:r>
                        <a:rPr lang="ru-RU" sz="1400" b="0" dirty="0" smtClean="0"/>
                        <a:t>)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«Как сохранить</a:t>
                      </a:r>
                      <a:r>
                        <a:rPr lang="ru-RU" sz="1400" b="0" baseline="0" dirty="0" smtClean="0"/>
                        <a:t> здоровье летом» -л</a:t>
                      </a:r>
                      <a:r>
                        <a:rPr lang="ru-RU" sz="1400" b="0" dirty="0" smtClean="0"/>
                        <a:t>екция ФП</a:t>
                      </a:r>
                      <a:r>
                        <a:rPr lang="ru-RU" sz="1400" b="0" baseline="0" dirty="0" smtClean="0"/>
                        <a:t> «</a:t>
                      </a:r>
                      <a:r>
                        <a:rPr lang="ru-RU" sz="1400" b="0" dirty="0" smtClean="0"/>
                        <a:t>Здоровое долголетие»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«Нам есть чем гордиться, нам есть что беречь»</a:t>
                      </a:r>
                      <a:r>
                        <a:rPr lang="ru-RU" sz="1400" b="0" baseline="0" dirty="0" smtClean="0"/>
                        <a:t>-</a:t>
                      </a:r>
                      <a:r>
                        <a:rPr lang="ru-RU" sz="1400" b="0" dirty="0" smtClean="0"/>
                        <a:t>День России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algn="ctr"/>
                      <a:r>
                        <a:rPr lang="ru-RU" sz="1400" b="0" dirty="0" smtClean="0"/>
                        <a:t>12:00</a:t>
                      </a:r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15.06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/>
                        <a:t>«Многоликая Россия» (посвященное Году единства народов России)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 17.06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Сервисы </a:t>
                      </a:r>
                      <a:r>
                        <a:rPr lang="en-US" sz="1400" b="0" dirty="0" smtClean="0"/>
                        <a:t>MAX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ru-RU" sz="1400" b="0" baseline="0" dirty="0" smtClean="0"/>
                        <a:t>цифровой </a:t>
                      </a:r>
                      <a:r>
                        <a:rPr lang="en-US" sz="1400" b="0" baseline="0" dirty="0" smtClean="0"/>
                        <a:t>ID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en-US" sz="1400" b="0" baseline="0" dirty="0" smtClean="0"/>
                        <a:t>(</a:t>
                      </a:r>
                      <a:r>
                        <a:rPr lang="ru-RU" sz="1400" b="0" baseline="0" dirty="0" smtClean="0"/>
                        <a:t>урок цифровой грамотности)</a:t>
                      </a:r>
                      <a:endParaRPr lang="ru-RU" sz="1400" b="0" dirty="0" smtClean="0"/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нарды, лото)</a:t>
                      </a:r>
                      <a:endParaRPr lang="ru-RU" sz="14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12:00</a:t>
                      </a:r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19.06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/>
                        <a:t>«День благодарности: чествование медицинских работников»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mtClean="0"/>
                        <a:t>11:00</a:t>
                      </a:r>
                      <a:endParaRPr lang="ru-RU" sz="1400" b="0" dirty="0" smtClean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22.06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День памяти и скорби – день начала Великой Отечественной войны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«Память пылающих лет. Путь к Победе»-лекция РГО «Знание»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09:00</a:t>
                      </a:r>
                    </a:p>
                    <a:p>
                      <a:pPr algn="ctr"/>
                      <a:r>
                        <a:rPr lang="ru-RU" sz="1400" b="0" dirty="0" smtClean="0"/>
                        <a:t>10:00</a:t>
                      </a:r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23.06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Консультация  по  правовым вопросам в компетенции СФР</a:t>
                      </a:r>
                    </a:p>
                    <a:p>
                      <a:r>
                        <a:rPr lang="ru-RU" sz="1400" b="0" dirty="0" smtClean="0"/>
                        <a:t>«Вкус лета: готовим фруктовые салаты и освежающие напитки»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11:30</a:t>
                      </a:r>
                    </a:p>
                    <a:p>
                      <a:pPr algn="ctr"/>
                      <a:r>
                        <a:rPr lang="ru-RU" sz="1400" b="0" dirty="0" smtClean="0"/>
                        <a:t>12:00</a:t>
                      </a:r>
                      <a:endParaRPr lang="ru-RU" sz="1400" b="0" dirty="0"/>
                    </a:p>
                  </a:txBody>
                  <a:tcPr/>
                </a:tc>
              </a:tr>
              <a:tr h="44811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25.06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«Сад и огород</a:t>
                      </a:r>
                      <a:r>
                        <a:rPr lang="ru-RU" sz="1400" b="0" baseline="0" dirty="0" smtClean="0"/>
                        <a:t> в летний период: уход, урожай, отдых»-огородные посиделки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 11:00</a:t>
                      </a:r>
                      <a:endParaRPr lang="ru-RU" sz="1400" b="0" dirty="0"/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26.06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«Связь поколений: праздник молодости и опыта»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29.06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«Отдых у воды: медитация и дыхательные практике на свежем воздухе»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2863850" y="8166100"/>
            <a:ext cx="3276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понедельник – четверг:08:00–18:00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пятница: 08:00- 16:45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2167</TotalTime>
  <Words>312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                 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191</cp:revision>
  <dcterms:created xsi:type="dcterms:W3CDTF">2025-11-06T11:20:25Z</dcterms:created>
  <dcterms:modified xsi:type="dcterms:W3CDTF">2026-05-29T09:16:32Z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