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40" d="100"/>
          <a:sy n="140" d="100"/>
        </p:scale>
        <p:origin x="-1506" y="17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5811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99299"/>
            <a:ext cx="7345680" cy="3484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г. Сальске и Сальском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Ростовская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, г. Сальск, ул. Ленина, д. 45 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8(86372)7-16-28</a:t>
            </a:r>
            <a:endParaRPr lang="ru-RU" sz="1300" dirty="0" smtClean="0">
              <a:solidFill>
                <a:schemeClr val="bg1"/>
              </a:solidFill>
              <a:latin typeface="+mj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+mj-lt"/>
                <a:cs typeface="Calibri"/>
              </a:rPr>
              <a:t>ФИО - </a:t>
            </a:r>
            <a:r>
              <a:rPr lang="ru-RU" sz="1300" dirty="0" err="1" smtClean="0">
                <a:solidFill>
                  <a:schemeClr val="bg1"/>
                </a:solidFill>
                <a:latin typeface="+mj-lt"/>
              </a:rPr>
              <a:t>Горбанева</a:t>
            </a:r>
            <a:r>
              <a:rPr lang="ru-RU" sz="13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j-lt"/>
              </a:rPr>
              <a:t>Л.В</a:t>
            </a:r>
            <a:r>
              <a:rPr lang="ru-RU" sz="1300" dirty="0">
                <a:solidFill>
                  <a:schemeClr val="bg1"/>
                </a:solidFill>
              </a:rPr>
              <a:t>.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0160" y="7327900"/>
            <a:ext cx="361676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с 08.00 –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30850" y="8786545"/>
            <a:ext cx="1921153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Фонда</a:t>
            </a:r>
            <a:r>
              <a:rPr lang="ru-RU" sz="800" spc="5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700" marR="120650" algn="ctr">
              <a:spcBef>
                <a:spcPts val="259"/>
              </a:spcBef>
            </a:pPr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пенсионного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spc="5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215900" algn="ctr"/>
            <a:r>
              <a:rPr sz="800" spc="-1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endParaRPr sz="800" dirty="0">
              <a:latin typeface="Times New Roman" pitchFamily="18" charset="0"/>
              <a:cs typeface="Times New Roman" pitchFamily="18" charset="0"/>
            </a:endParaRPr>
          </a:p>
          <a:p>
            <a:pPr marL="12700" marR="5080" algn="ctr"/>
            <a:r>
              <a:rPr sz="8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Ростовской области 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013700"/>
            <a:ext cx="815410" cy="7392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626" y="8200063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743621"/>
              </p:ext>
            </p:extLst>
          </p:nvPr>
        </p:nvGraphicFramePr>
        <p:xfrm>
          <a:off x="349249" y="1628140"/>
          <a:ext cx="7010401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54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810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5682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01.06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Концерт в ДШИ ко Дню защиты детей.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10:00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</a:tr>
              <a:tr h="187253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latin typeface="+mn-lt"/>
                        </a:rPr>
                        <a:t>Мастер-класс совместно с детьми по тематике дня.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14:00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72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Урок рисования «Мир и дети».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8725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«Урок мужества» - встреча с пограничниками.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50133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08.06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Просмотр художественного фильма о ВОВ</a:t>
                      </a:r>
                      <a:r>
                        <a:rPr lang="ru-RU" sz="1000" b="0" baseline="0" dirty="0" smtClean="0"/>
                        <a:t> на выбор.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 anchor="ctr"/>
                </a:tc>
              </a:tr>
              <a:tr h="18921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 посвященное организации помощи УСВО.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62804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11.06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/>
                        <a:t>Лекция ФП "Здоровое долголетие" Тема Как сохранить здоровье летом».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83139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Концерт в ДШИ ко Дню России. Настольные игры.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11:00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43936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16.06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Мероприятия посвященные Году единства народов России. «Костюмы народов России»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smtClean="0"/>
                        <a:t>11:00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177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рисования «Степной пейзаж».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14:00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189656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19.06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Компьютерная грамотность. «Что умеют </a:t>
                      </a:r>
                      <a:r>
                        <a:rPr kumimoji="0" lang="ru-RU" sz="10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Госуслуги</a:t>
                      </a: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?».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11:00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187253">
                <a:tc>
                  <a:txBody>
                    <a:bodyPr/>
                    <a:lstStyle/>
                    <a:p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Мастер-класс. Лоскутное шитье. 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03826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22.06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Мероприятие с участием Всероссийской партии  «Единая Россия» - возложение цветов к мемориальному комплексу «Поклон».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09:00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03826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Лекция РГО "Знание" на тему "Память пылающих лет: Путь к Победе».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22244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23.06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Консультацию по правовым вопросам в компетенции СФР (в форме ВКС).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11:30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3145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Весенняя сессия вебинаров по финансовой грамотности, проводимых Банком России.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40662"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29.06</a:t>
                      </a:r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Как молоды мы были. </a:t>
                      </a:r>
                      <a:r>
                        <a:rPr lang="ru-RU" sz="1000" b="0" smtClean="0"/>
                        <a:t>День</a:t>
                      </a:r>
                      <a:r>
                        <a:rPr lang="ru-RU" sz="1000" b="0" baseline="0" smtClean="0"/>
                        <a:t> Молодежи.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7201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Мастер-класс. Пэчворк</a:t>
                      </a:r>
                      <a:r>
                        <a:rPr lang="ru-RU" sz="1000" b="0" baseline="0" dirty="0" smtClean="0"/>
                        <a:t> «Сумочка из джинса».</a:t>
                      </a:r>
                      <a:endParaRPr lang="ru-RU" sz="10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2346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30.06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/>
                        <a:t> Информационно-разъяснительное мероприятия о продвижении электронных сервисов и формированию электронных удостоверений в </a:t>
                      </a:r>
                      <a:r>
                        <a:rPr lang="ru-RU" sz="1000" b="0" dirty="0" err="1" smtClean="0"/>
                        <a:t>мессенджере</a:t>
                      </a:r>
                      <a:r>
                        <a:rPr lang="ru-RU" sz="1000" b="0" dirty="0" smtClean="0"/>
                        <a:t> МАХ 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/>
                        <a:t>10:00</a:t>
                      </a:r>
                      <a:endParaRPr lang="ru-RU" sz="1000" b="0" dirty="0"/>
                    </a:p>
                  </a:txBody>
                  <a:tcPr anchor="ctr"/>
                </a:tc>
              </a:tr>
              <a:tr h="141533">
                <a:tc>
                  <a:txBody>
                    <a:bodyPr/>
                    <a:lstStyle/>
                    <a:p>
                      <a:endParaRPr lang="ru-RU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Шашки, шахматы, домино, нарды и др.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smtClean="0"/>
                        <a:t>12:00</a:t>
                      </a:r>
                      <a:endParaRPr lang="ru-RU" sz="1000" b="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1" y="9593632"/>
            <a:ext cx="882866" cy="86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8742</TotalTime>
  <Words>308</Words>
  <Application>Microsoft Office PowerPoint</Application>
  <PresentationFormat>Произвольный</PresentationFormat>
  <Paragraphs>66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62</cp:revision>
  <cp:lastPrinted>2026-02-25T11:02:35Z</cp:lastPrinted>
  <dcterms:created xsi:type="dcterms:W3CDTF">2025-11-06T11:20:25Z</dcterms:created>
  <dcterms:modified xsi:type="dcterms:W3CDTF">2026-05-29T09:29:07Z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