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6735763" cy="985678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370" y="25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D46FF-3359-423A-8AA8-B76A554A282F}" type="datetimeFigureOut">
              <a:rPr lang="ru-RU" smtClean="0"/>
              <a:pPr/>
              <a:t>29.05.2026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62163" y="739775"/>
            <a:ext cx="2611437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1538"/>
            <a:ext cx="5389563" cy="443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61488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61488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42FF8-CB28-460B-9D44-29EC99B35F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42FF8-CB28-460B-9D44-29EC99B35F9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4" y="316976"/>
            <a:ext cx="23844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/>
              <a:t>НА</a:t>
            </a:r>
            <a:r>
              <a:rPr sz="2000" spc="-5"/>
              <a:t> </a:t>
            </a:r>
            <a:r>
              <a:rPr lang="ru-RU" sz="2200" spc="-5" dirty="0" smtClean="0"/>
              <a:t>июнь</a:t>
            </a:r>
            <a:endParaRPr sz="22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КС (на правах отдела)в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Верхнедонском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.Советская  24, ст.Казанская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8(86364)31-9-28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Коваленко О.С.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6" y="6946901"/>
            <a:ext cx="3464363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               пятница 08:00 - 16.45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273050" y="1876894"/>
          <a:ext cx="7010400" cy="4831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327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25779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4932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4082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</a:t>
                      </a:r>
                      <a:r>
                        <a:rPr lang="ru-RU" sz="1400" dirty="0">
                          <a:latin typeface="+mn-lt"/>
                        </a:rPr>
                        <a:t>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7475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01.06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по интересам « В 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кругу друзей  » (общение , чтение ,  настольные игры.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гороскоп на лето  2026 по знакам зодиака)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3905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Полезный разговор: «Роль сайта  Г </a:t>
                      </a:r>
                      <a:r>
                        <a:rPr lang="ru-RU" sz="1000" b="0" dirty="0" err="1" smtClean="0">
                          <a:latin typeface="+mn-lt"/>
                          <a:cs typeface="Calibri Light"/>
                        </a:rPr>
                        <a:t>осуслуги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 в современной жизни»</a:t>
                      </a:r>
                      <a:r>
                        <a:rPr lang="ru-RU" sz="1000" dirty="0" smtClean="0"/>
                        <a:t>   Уроки цифровой грамотности</a:t>
                      </a:r>
                      <a:r>
                        <a:rPr lang="ru-RU" sz="1000" baseline="0" dirty="0" smtClean="0"/>
                        <a:t> – Всё о </a:t>
                      </a:r>
                      <a:r>
                        <a:rPr lang="en-US" sz="1000" baseline="0" dirty="0" smtClean="0"/>
                        <a:t>MAX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4030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02.06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 с участием ВП «Единая</a:t>
                      </a:r>
                      <a:r>
                        <a:rPr lang="ru-RU" sz="10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 Россия» -о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рганизация помощи  УСВО.( подготовка материала для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 :плетения   маскировочных сетей ,изготовления окопных свечей ) .                                                                  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34700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Секреты  садовода – огородника . Обмен опытом.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3905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Мероприятия посвящённые  Году  единства народов России   -  Чуваши: история и обычаи народа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4700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по интересам « В 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кругу друзей  » (общение , чтение ,  настольные игры).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endParaRPr lang="ru-RU" sz="10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smtClean="0">
                          <a:latin typeface="+mn-lt"/>
                        </a:rPr>
                        <a:t>11:00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3905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05.06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Пушкинский день  в России (вспоминаем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произведения поэта )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11:00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390596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08.06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Мероприятия совместно с детьми и внуками «Познавательные процессы: загадки, упражнения для мозга,</a:t>
                      </a:r>
                      <a:r>
                        <a:rPr lang="ru-RU" sz="1000" baseline="0" dirty="0" smtClean="0"/>
                        <a:t> </a:t>
                      </a:r>
                      <a:r>
                        <a:rPr lang="ru-RU" sz="1000" dirty="0" smtClean="0"/>
                        <a:t>рисование.»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10:00</a:t>
                      </a: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40367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Беседы по гражданской обороне 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10:30</a:t>
                      </a:r>
                      <a:endParaRPr lang="ru-RU" sz="1000" dirty="0"/>
                    </a:p>
                  </a:txBody>
                  <a:tcPr/>
                </a:tc>
              </a:tr>
              <a:tr h="259107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09.06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Секреты  садовода – огородника . Обмен опытом.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65263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Мероприятия по интересам « В кругу друзей» (общение, настольные игры , кроссворды )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10:00</a:t>
                      </a:r>
                      <a:endParaRPr lang="ru-RU" sz="1000" dirty="0"/>
                    </a:p>
                  </a:txBody>
                  <a:tcPr/>
                </a:tc>
              </a:tr>
              <a:tr h="24036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11.06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Лекция  ФП «Здоровое</a:t>
                      </a:r>
                      <a:r>
                        <a:rPr lang="ru-RU" sz="1000" baseline="0" dirty="0" smtClean="0"/>
                        <a:t> долголетие</a:t>
                      </a:r>
                      <a:r>
                        <a:rPr lang="ru-RU" sz="1000" dirty="0" smtClean="0"/>
                        <a:t>» – «Как</a:t>
                      </a:r>
                      <a:r>
                        <a:rPr lang="ru-RU" sz="1000" baseline="0" dirty="0" smtClean="0"/>
                        <a:t> сохранить здоровье летом»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11:00</a:t>
                      </a:r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/>
              <a:t>НА</a:t>
            </a:r>
            <a:r>
              <a:rPr sz="2000" spc="-5"/>
              <a:t> </a:t>
            </a:r>
            <a:r>
              <a:rPr lang="ru-RU" sz="2200" spc="-5" dirty="0" smtClean="0"/>
              <a:t>июн</a:t>
            </a:r>
            <a:r>
              <a:rPr lang="ru-RU" sz="2100" spc="-5" dirty="0" smtClean="0"/>
              <a:t>ь</a:t>
            </a:r>
            <a:endParaRPr sz="21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КС (на правах отдела)в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Верхнедонском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 :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.Советская  24, ст.Казанская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8(86364)31-7-60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Коваленко О.С.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625851" y="6489700"/>
            <a:ext cx="3352799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               пятница 08:00 - 16.45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47" y="1993899"/>
          <a:ext cx="6934203" cy="4267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975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23473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9971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4956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2327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12.06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Посещение ДК-</a:t>
                      </a:r>
                      <a:r>
                        <a:rPr lang="ru-RU" sz="1000" baseline="0" dirty="0" smtClean="0"/>
                        <a:t> Праздничный концерт посвященный Дню России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10:00</a:t>
                      </a:r>
                      <a:endParaRPr lang="ru-RU" sz="1000" dirty="0"/>
                    </a:p>
                  </a:txBody>
                  <a:tcPr/>
                </a:tc>
              </a:tr>
              <a:tr h="549563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Участие в открытии памятника церкви во имя Архангела Михаила (копия каменной церкви в ст.Казанская 1796года)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12:00</a:t>
                      </a:r>
                    </a:p>
                  </a:txBody>
                  <a:tcPr/>
                </a:tc>
              </a:tr>
              <a:tr h="549563"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16.06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Экологическое просвещение-просмотр фильма РО «Знание»-Проблема дефицита пресной воды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</a:t>
                      </a:r>
                      <a:r>
                        <a:rPr lang="en-US" sz="1000" dirty="0" smtClean="0"/>
                        <a:t>0</a:t>
                      </a:r>
                      <a:r>
                        <a:rPr lang="ru-RU" sz="1000" dirty="0" smtClean="0"/>
                        <a:t>:00</a:t>
                      </a:r>
                    </a:p>
                  </a:txBody>
                  <a:tcPr/>
                </a:tc>
              </a:tr>
              <a:tr h="549563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по интересам « В </a:t>
                      </a: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кругу друзей  » (общение , чтение ,  настольные игры).</a:t>
                      </a: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 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10:30</a:t>
                      </a:r>
                      <a:endParaRPr lang="ru-RU" sz="1000" dirty="0"/>
                    </a:p>
                  </a:txBody>
                  <a:tcPr/>
                </a:tc>
              </a:tr>
              <a:tr h="32327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22.06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Участие в митинге - День памяти и скорби – день начала ВОВ .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09:00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54956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 Light"/>
                        </a:rPr>
                        <a:t>Лекция РГО «Знание» на тему «Память пылающих лет: Путь к Победе»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10:00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323272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«Познавательные процессы: загадки, упражнения для мозга,.»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12:00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  <a:tr h="54956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/>
                        </a:rPr>
                        <a:t>23.06</a:t>
                      </a:r>
                      <a:endParaRPr lang="ru-RU" sz="10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baseline="0" dirty="0" smtClean="0">
                          <a:latin typeface="+mn-lt"/>
                          <a:cs typeface="Calibri Light"/>
                        </a:rPr>
                        <a:t>Консультация по правовым вопросам в компетенции СФР (в формате ВКС) </a:t>
                      </a:r>
                      <a:endParaRPr lang="ru-RU" sz="10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11:30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</TotalTime>
  <Words>433</Words>
  <Application>Microsoft Office PowerPoint</Application>
  <PresentationFormat>Произвольный</PresentationFormat>
  <Paragraphs>80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163</cp:revision>
  <dcterms:created xsi:type="dcterms:W3CDTF">2025-11-06T11:20:25Z</dcterms:created>
  <dcterms:modified xsi:type="dcterms:W3CDTF">2026-05-29T08:40:25Z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