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35763" cy="985678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2635" y="-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000" spc="-5" dirty="0" smtClean="0"/>
              <a:t>АПРЕЛЬ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8(86364)31-9-28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6" y="6946901"/>
            <a:ext cx="3464363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49" y="1748384"/>
          <a:ext cx="7315203" cy="5213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4864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120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425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02.04.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кругу друзей  » (общение , чтение , игры</a:t>
                      </a:r>
                      <a:r>
                        <a:rPr lang="ru-RU" sz="1200" b="0" smtClean="0">
                          <a:latin typeface="+mn-lt"/>
                          <a:cs typeface="Calibri Light"/>
                        </a:rPr>
                        <a:t>).</a:t>
                      </a:r>
                      <a:r>
                        <a:rPr lang="ru-RU" sz="1200" smtClean="0"/>
                        <a:t>     Уроки </a:t>
                      </a:r>
                      <a:r>
                        <a:rPr lang="ru-RU" sz="1200" dirty="0" smtClean="0"/>
                        <a:t>цифровой грамотности</a:t>
                      </a:r>
                      <a:r>
                        <a:rPr lang="ru-RU" sz="1200" baseline="0" dirty="0" smtClean="0"/>
                        <a:t> – Всё о </a:t>
                      </a:r>
                      <a:r>
                        <a:rPr lang="en-US" sz="1200" baseline="0" dirty="0" smtClean="0"/>
                        <a:t>MAX</a:t>
                      </a:r>
                      <a:endParaRPr lang="ru-RU" sz="12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Организация помощи  УСВО.( подготовка материала для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 :плетения </a:t>
                      </a:r>
                      <a:r>
                        <a:rPr lang="ru-RU" sz="1200" b="0" baseline="0" smtClean="0">
                          <a:latin typeface="+mn-lt"/>
                          <a:cs typeface="Calibri Light"/>
                        </a:rPr>
                        <a:t>маскировочных сетей 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,изготовления </a:t>
                      </a:r>
                      <a:r>
                        <a:rPr lang="ru-RU" sz="1200" b="0" baseline="0" smtClean="0">
                          <a:latin typeface="+mn-lt"/>
                          <a:cs typeface="Calibri Light"/>
                        </a:rPr>
                        <a:t>окопных свечей ) 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64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с участием ВП «Единая</a:t>
                      </a: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Россия»  тема  -</a:t>
                      </a:r>
                      <a:r>
                        <a:rPr lang="ru-RU" sz="1200" dirty="0" smtClean="0"/>
                        <a:t>Мероприятия посвящённые  Году  единства народов России   -  Малочисленные народы России- Саамы: история и обычаи народа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r>
                        <a:rPr lang="ru-RU" dirty="0" smtClean="0"/>
                        <a:t>09.04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Мероприятия совместно с детьми и внуками «Познавательные процессы: загадки, упражнения для мозга».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85682">
                <a:tc>
                  <a:txBody>
                    <a:bodyPr/>
                    <a:lstStyle/>
                    <a:p>
                      <a:r>
                        <a:rPr lang="ru-RU" dirty="0" smtClean="0"/>
                        <a:t>14.04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Памятные мероприятия, посвящённые Дню  участников ликвидации на ЧАЭС: Оформление выставки фото  участников ликвидации</a:t>
                      </a:r>
                      <a:r>
                        <a:rPr lang="ru-RU" sz="1200" baseline="0" dirty="0" smtClean="0"/>
                        <a:t>  ЧАЭС.                           </a:t>
                      </a:r>
                      <a:r>
                        <a:rPr lang="ru-RU" sz="1200" dirty="0" smtClean="0"/>
                        <a:t>Встреча с участниками ликвидации ЧАЭС.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09:00</a:t>
                      </a:r>
                    </a:p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16.04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РОЗ на тему «Эхо  Чернобыля. Подвиг ликвидаторов.»</a:t>
                      </a:r>
                      <a:endParaRPr lang="ru-RU" sz="12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21.04.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Консультация по правовым вопросам в компетенции СФР (  в формате ВКС)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/>
                        <a:t>Вебинары</a:t>
                      </a:r>
                      <a:r>
                        <a:rPr lang="ru-RU" sz="1200" dirty="0" smtClean="0"/>
                        <a:t> по финансовой грамотности  , проводимые Банком России  тема</a:t>
                      </a:r>
                      <a:r>
                        <a:rPr lang="ru-RU" sz="1200" baseline="0" dirty="0" smtClean="0"/>
                        <a:t>  </a:t>
                      </a:r>
                      <a:r>
                        <a:rPr lang="ru-RU" sz="1200" dirty="0" smtClean="0"/>
                        <a:t>«Финансовое мошенничество. .Защити себя и свою семью»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r>
                        <a:rPr lang="ru-RU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3911">
                <a:tc>
                  <a:txBody>
                    <a:bodyPr/>
                    <a:lstStyle/>
                    <a:p>
                      <a:r>
                        <a:rPr lang="ru-RU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Лекция «Знание» -праздничное мероприятие в преддверии 9мая( в</a:t>
                      </a:r>
                      <a:r>
                        <a:rPr lang="ru-RU" sz="1200" baseline="0" dirty="0" smtClean="0"/>
                        <a:t> формате ВКС)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242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071HarchenkoTA</cp:lastModifiedBy>
  <cp:revision>102</cp:revision>
  <dcterms:created xsi:type="dcterms:W3CDTF">2025-11-06T11:20:25Z</dcterms:created>
  <dcterms:modified xsi:type="dcterms:W3CDTF">2026-03-27T13:21:22Z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