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312" y="-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41604" y="8029594"/>
            <a:ext cx="5114290" cy="24613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9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r>
              <a:rPr lang="ru-RU"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служба(на правах отдела) в Дубовском районе Ростовской области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с.Дубовское , ул. Первомайская, д.81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86377) 2-10-15, 2-10-17, 2-10-18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Хвостова  Елена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 – 16:45                           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7137026"/>
              </p:ext>
            </p:extLst>
          </p:nvPr>
        </p:nvGraphicFramePr>
        <p:xfrm>
          <a:off x="336582" y="1830962"/>
          <a:ext cx="6790065" cy="5426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5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4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Мероприятие,</a:t>
                      </a:r>
                      <a:r>
                        <a:rPr lang="ru-RU" sz="1200" baseline="0" dirty="0" smtClean="0"/>
                        <a:t> посвященное Году  единства народов России: просмотр фильма РГО «Эвены. Двести лет одиночества»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24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08.04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Онлайн</a:t>
                      </a:r>
                      <a:r>
                        <a:rPr lang="ru-RU" sz="1200" dirty="0" smtClean="0"/>
                        <a:t> - лекция с РОЗ «Семья в фокусе государства: открытый разговор»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10.00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079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09.04.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Участие в акции сбора гуманитарной помощи бойцам </a:t>
                      </a:r>
                      <a:r>
                        <a:rPr lang="ru-RU" sz="1200" dirty="0" smtClean="0"/>
                        <a:t>СВО</a:t>
                      </a:r>
                    </a:p>
                    <a:p>
                      <a:r>
                        <a:rPr lang="ru-RU" sz="1200" dirty="0" smtClean="0"/>
                        <a:t>Беседа с исполнительным секретарем МО партии Единая Россия « Символы России»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889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Вебинар</a:t>
                      </a:r>
                      <a:r>
                        <a:rPr lang="ru-RU" sz="1200" dirty="0" smtClean="0"/>
                        <a:t> по финансовой грамотности, проводимых  Банком России</a:t>
                      </a:r>
                      <a:r>
                        <a:rPr lang="ru-RU" sz="1200" baseline="0" dirty="0" smtClean="0"/>
                        <a:t> «Финансовое мошенничество. Защити себя и свою семью»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11:20</a:t>
                      </a:r>
                      <a:endParaRPr lang="ru-RU" sz="1200" dirty="0" smtClean="0"/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888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Онлайн</a:t>
                      </a:r>
                      <a:r>
                        <a:rPr lang="ru-RU" sz="1200" dirty="0" smtClean="0"/>
                        <a:t> - лекция с РОЗ «Эхо Чернобыля, Подвиг </a:t>
                      </a:r>
                      <a:r>
                        <a:rPr lang="ru-RU" sz="1200" smtClean="0"/>
                        <a:t>ликвидаторов»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2318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21.04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 (видеоконференция)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 smtClean="0"/>
                    </a:p>
                  </a:txBody>
                  <a:tcPr/>
                </a:tc>
              </a:tr>
              <a:tr h="32056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23.04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РГО «Знание» - праздничное мероприятие в преддверии 9 мая в формате ВКС </a:t>
                      </a:r>
                    </a:p>
                    <a:p>
                      <a:r>
                        <a:rPr lang="ru-RU" sz="1200" dirty="0" smtClean="0"/>
                        <a:t>Торжественное</a:t>
                      </a:r>
                      <a:r>
                        <a:rPr lang="ru-RU" sz="1200" baseline="0" dirty="0" smtClean="0"/>
                        <a:t> мероприятие, посвященное 40-летию аварии на Чернобыльской АЭС. Возложение цветов к мемориалу.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цифровой грамотности «МАХ – это</a:t>
                      </a:r>
                      <a:r>
                        <a:rPr lang="ru-RU" sz="1200" baseline="0" dirty="0" smtClean="0"/>
                        <a:t> просто!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Просмотр</a:t>
                      </a:r>
                      <a:r>
                        <a:rPr lang="ru-RU" sz="1200" baseline="0" dirty="0" smtClean="0"/>
                        <a:t> фильма «Слияние двух вод» (режиссер – Г.А.Сорокин) о строительство Волго-Донского  канала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972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Онлайн</a:t>
                      </a:r>
                      <a:r>
                        <a:rPr lang="ru-RU" sz="1200" dirty="0" smtClean="0"/>
                        <a:t> - лекция с РОЗ «Финансы и экономика в эпоху  перемен»</a:t>
                      </a:r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251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Хвостова Елена Геннадьевна</cp:lastModifiedBy>
  <cp:revision>41</cp:revision>
  <cp:lastPrinted>2026-02-24T12:45:12Z</cp:lastPrinted>
  <dcterms:created xsi:type="dcterms:W3CDTF">2025-11-06T11:20:25Z</dcterms:created>
  <dcterms:modified xsi:type="dcterms:W3CDTF">2026-03-26T12:25:38Z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