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801350" cy="144018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4" d="100"/>
          <a:sy n="44" d="100"/>
        </p:scale>
        <p:origin x="-1878" y="-78"/>
      </p:cViewPr>
      <p:guideLst>
        <p:guide orient="horz" pos="3879"/>
        <p:guide pos="30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1571188" cy="615711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786" y="4464563"/>
            <a:ext cx="9188862" cy="577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569" y="8065016"/>
            <a:ext cx="75673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525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7376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3"/>
            <a:ext cx="3311202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521" y="3312420"/>
            <a:ext cx="97293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5551" y="13393679"/>
            <a:ext cx="3459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524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3511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hyperlink" Target="https://sarpan.ru/articles/19-novosti/35360-edinaya_rossiya_provedet_obrazovatelnye_akcii_vmeste_so_shkolnikam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00679" y="0"/>
            <a:ext cx="5400671" cy="1590675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" y="12449176"/>
            <a:ext cx="10801350" cy="237259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921212" y="11011995"/>
            <a:ext cx="1640806" cy="178909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58900" y="263525"/>
            <a:ext cx="9169400" cy="1060998"/>
          </a:xfrm>
          <a:prstGeom prst="rect">
            <a:avLst/>
          </a:prstGeom>
        </p:spPr>
        <p:txBody>
          <a:bodyPr vert="horz" wrap="square" lIns="0" tIns="110937" rIns="0" bIns="0" rtlCol="0">
            <a:spAutoFit/>
          </a:bodyPr>
          <a:lstStyle/>
          <a:p>
            <a:pPr marL="599809" marR="7801" indent="-583341" algn="r">
              <a:lnSpc>
                <a:spcPts val="3685"/>
              </a:lnSpc>
              <a:spcBef>
                <a:spcPts val="874"/>
              </a:spcBef>
            </a:pPr>
            <a:r>
              <a:rPr lang="ru-RU" sz="2700" spc="-13" dirty="0" smtClean="0"/>
              <a:t>ПЛАН МЕРОПРИЯТИЙ</a:t>
            </a:r>
            <a:br>
              <a:rPr lang="ru-RU" sz="2700" spc="-13" dirty="0" smtClean="0"/>
            </a:br>
            <a:r>
              <a:rPr lang="ru-RU" sz="2700" spc="-13" dirty="0" smtClean="0"/>
              <a:t>АПРЕЛЬ </a:t>
            </a:r>
            <a:r>
              <a:rPr sz="2700" spc="-27" smtClean="0"/>
              <a:t>202</a:t>
            </a:r>
            <a:r>
              <a:rPr lang="ru-RU" sz="2700" spc="-27" dirty="0" smtClean="0"/>
              <a:t>6</a:t>
            </a:r>
            <a:endParaRPr sz="2700" spc="-27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278571" y="13028009"/>
            <a:ext cx="7310427" cy="1630988"/>
          </a:xfrm>
          <a:prstGeom prst="rect">
            <a:avLst/>
          </a:prstGeom>
        </p:spPr>
        <p:txBody>
          <a:bodyPr vert="horz" wrap="square" lIns="0" tIns="238343" rIns="0" bIns="0" rtlCol="0">
            <a:spAutoFit/>
          </a:bodyPr>
          <a:lstStyle/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b="1" spc="-13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b="1" spc="-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8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b="1" spc="-18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b="1" spc="-13" dirty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dirty="0">
              <a:latin typeface="Calibri"/>
              <a:cs typeface="Calibri"/>
            </a:endParaRPr>
          </a:p>
          <a:p>
            <a:pPr marL="20803">
              <a:lnSpc>
                <a:spcPts val="1952"/>
              </a:lnSpc>
              <a:spcBef>
                <a:spcPts val="1419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700" spc="-4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3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700" spc="-13" dirty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Каменском районе</a:t>
            </a:r>
            <a:endParaRPr sz="1700" dirty="0">
              <a:latin typeface="Calibri"/>
              <a:cs typeface="Calibri"/>
            </a:endParaRPr>
          </a:p>
          <a:p>
            <a:pPr marL="20803" marR="6934">
              <a:lnSpc>
                <a:spcPts val="1774"/>
              </a:lnSpc>
              <a:spcBef>
                <a:spcPts val="178"/>
              </a:spcBef>
            </a:pPr>
            <a: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  <a:t>Адрес: рп. Глубокий, пер. Чкалова, 24</a:t>
            </a:r>
            <a:b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номер: </a:t>
            </a:r>
            <a:r>
              <a:rPr lang="ru-RU" sz="1700" dirty="0">
                <a:solidFill>
                  <a:schemeClr val="bg1"/>
                </a:solidFill>
              </a:rPr>
              <a:t>88636595469</a:t>
            </a:r>
            <a:endParaRPr lang="ru-RU" sz="17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0803" marR="6934">
              <a:lnSpc>
                <a:spcPts val="1774"/>
              </a:lnSpc>
              <a:spcBef>
                <a:spcPts val="178"/>
              </a:spcBef>
            </a:pPr>
            <a: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  <a:t>ФИО: Майская А.А.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54025" y="12509500"/>
            <a:ext cx="8686800" cy="1138645"/>
          </a:xfrm>
          <a:prstGeom prst="rect">
            <a:avLst/>
          </a:prstGeom>
        </p:spPr>
        <p:txBody>
          <a:bodyPr vert="horz" wrap="square" lIns="0" tIns="17335" rIns="0" bIns="0" rtlCol="0">
            <a:spAutoFit/>
          </a:bodyPr>
          <a:lstStyle/>
          <a:p>
            <a:pPr marL="17336" marR="6934" indent="2660138" algn="r">
              <a:lnSpc>
                <a:spcPct val="112799"/>
              </a:lnSpc>
              <a:spcBef>
                <a:spcPts val="137"/>
              </a:spcBef>
            </a:pPr>
            <a:r>
              <a:rPr sz="21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2100" b="1" spc="-88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100" b="1" spc="-13" dirty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2100" b="1" spc="-13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2100" b="1" spc="-13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2100" b="1" spc="-13" dirty="0" smtClean="0">
                <a:solidFill>
                  <a:srgbClr val="58595B"/>
                </a:solidFill>
                <a:latin typeface="Calibri"/>
                <a:cs typeface="Calibri"/>
              </a:rPr>
              <a:t>н-чт: 08:00-18:00</a:t>
            </a:r>
          </a:p>
          <a:p>
            <a:pPr marL="17336" marR="6934" indent="2660138" algn="r">
              <a:lnSpc>
                <a:spcPct val="112799"/>
              </a:lnSpc>
              <a:spcBef>
                <a:spcPts val="137"/>
              </a:spcBef>
            </a:pPr>
            <a:r>
              <a:rPr lang="ru-RU" sz="2100" b="1" spc="-13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2100" b="1" spc="-13" dirty="0" smtClean="0">
                <a:solidFill>
                  <a:srgbClr val="58595B"/>
                </a:solidFill>
                <a:latin typeface="Calibri"/>
                <a:cs typeface="Calibri"/>
              </a:rPr>
              <a:t>т: 08:00-16:45</a:t>
            </a:r>
          </a:p>
          <a:p>
            <a:pPr marL="17336" marR="6934" indent="2660138" algn="r">
              <a:lnSpc>
                <a:spcPct val="112799"/>
              </a:lnSpc>
              <a:spcBef>
                <a:spcPts val="137"/>
              </a:spcBef>
            </a:pPr>
            <a:endParaRPr sz="21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7449517" y="13627544"/>
            <a:ext cx="2254410" cy="750828"/>
          </a:xfrm>
          <a:prstGeom prst="rect">
            <a:avLst/>
          </a:prstGeom>
        </p:spPr>
        <p:txBody>
          <a:bodyPr vert="horz" wrap="square" lIns="0" tIns="45067" rIns="0" bIns="0" rtlCol="0">
            <a:spAutoFit/>
          </a:bodyPr>
          <a:lstStyle/>
          <a:p>
            <a:pPr marL="17336" marR="164687">
              <a:lnSpc>
                <a:spcPts val="1093"/>
              </a:lnSpc>
              <a:spcBef>
                <a:spcPts val="354"/>
              </a:spcBef>
            </a:pP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600" dirty="0">
              <a:latin typeface="Calibri"/>
              <a:cs typeface="Calibri"/>
            </a:endParaRPr>
          </a:p>
          <a:p>
            <a:pPr marL="17336" marR="294704">
              <a:lnSpc>
                <a:spcPts val="1093"/>
              </a:lnSpc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600" spc="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600" dirty="0">
              <a:latin typeface="Calibri"/>
              <a:cs typeface="Calibri"/>
            </a:endParaRPr>
          </a:p>
          <a:p>
            <a:pPr marL="17336" marR="6934">
              <a:lnSpc>
                <a:spcPts val="1093"/>
              </a:lnSpc>
            </a:pP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1" y="0"/>
            <a:ext cx="3599519" cy="132514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8886152" y="9253418"/>
            <a:ext cx="1165558" cy="10981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4805" tIns="62403" rIns="124805" bIns="62403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9563100" y="12569825"/>
            <a:ext cx="772702" cy="54544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68666" y="13474700"/>
            <a:ext cx="1232684" cy="116143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33375" y="1493235"/>
          <a:ext cx="10134600" cy="10933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15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723100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5764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8025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начала</a:t>
                      </a: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3265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03.04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«Дружные</a:t>
                      </a:r>
                      <a:r>
                        <a:rPr lang="ru-RU" sz="2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посиделки» (чаепитие, беседа, настольные игры).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0189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20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Финансовое мошенничество. Защити себя и свою семью» (онлайн-занятие Банка</a:t>
                      </a:r>
                      <a:r>
                        <a:rPr lang="ru-RU" sz="20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России).</a:t>
                      </a:r>
                      <a:endParaRPr lang="ru-RU" sz="2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15068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по вопросам здорового старения и активного долголетия: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«Целительная силы воды».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58120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Онлайн-лекция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«Эхо Чернобыля. Подвиг ликвидаторов».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15068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вопросам, относящимся к компетенции СФР.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15068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Онлайн-лекция РГО «Знание»: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предпраздничное мероприятие в преддверии Дня Победы.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15068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</a:t>
                      </a:r>
                      <a:r>
                        <a:rPr lang="ru-RU" sz="20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приуроченное к</a:t>
                      </a:r>
                      <a:r>
                        <a:rPr lang="ru-RU" sz="20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40-летию аварии на</a:t>
                      </a:r>
                      <a:r>
                        <a:rPr lang="ru-RU" sz="20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Чернобыльской АЭС.</a:t>
                      </a:r>
                      <a:r>
                        <a:rPr lang="ru-RU" sz="20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росмотр документального фильма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«Тень Чернобыля».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81265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457200" indent="-457200">
                        <a:buAutoNum type="arabicPlain" startAt="2026"/>
                      </a:pP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Год единства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народов 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России.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«Танцы народов мира».</a:t>
                      </a:r>
                      <a:endParaRPr lang="ru-RU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04206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30.04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Мобильная грамотность: «Цифровой 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в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просто о сложном».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018994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 Всероссийской партии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Россия».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Изготовление окопных</a:t>
                      </a:r>
                      <a:r>
                        <a:rPr lang="ru-RU" sz="20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свечей.</a:t>
                      </a:r>
                      <a:r>
                        <a:rPr lang="ru-RU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2"/>
                        </a:rPr>
                        <a:t/>
                      </a:r>
                      <a:br>
                        <a:rPr lang="ru-RU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2"/>
                        </a:rPr>
                      </a:b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205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Аптека</cp:lastModifiedBy>
  <cp:revision>37</cp:revision>
  <dcterms:created xsi:type="dcterms:W3CDTF">2025-11-06T11:20:25Z</dcterms:created>
  <dcterms:modified xsi:type="dcterms:W3CDTF">2026-03-25T17:05:36Z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