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130" d="100"/>
          <a:sy n="130" d="100"/>
        </p:scale>
        <p:origin x="-2466" y="36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/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z="2400" smtClean="0"/>
              <a:t>НА</a:t>
            </a:r>
            <a:r>
              <a:rPr lang="ru-RU" sz="2400" dirty="0" smtClean="0"/>
              <a:t> ИЮНЬ </a:t>
            </a:r>
            <a:r>
              <a:rPr spc="-2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/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ЖДЕМ!</a:t>
            </a:r>
            <a:endParaRPr sz="4400" dirty="0">
              <a:latin typeface="Calibri" panose="020F0502020204030204"/>
              <a:cs typeface="Calibri" panose="020F050202020403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10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Наши</a:t>
            </a:r>
            <a:r>
              <a:rPr sz="1100" spc="-35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1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контакты: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 Клиентская служба (на правах отдела) в </a:t>
            </a:r>
            <a:r>
              <a:rPr lang="ru-RU" sz="1100" spc="-1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Мартыновском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районе</a:t>
            </a:r>
            <a:endParaRPr sz="1100" dirty="0"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Адрес: Ростовская область, </a:t>
            </a:r>
            <a:r>
              <a:rPr lang="ru-RU" sz="1100" dirty="0" err="1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Мартыновский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район, ул.Советская, д.84 а  </a:t>
            </a: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</a:br>
            <a:r>
              <a:rPr lang="ru-RU" sz="1100" dirty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номер </a:t>
            </a:r>
            <a:r>
              <a:rPr lang="ru-RU" sz="1100" spc="-1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8(988) 548-12-40</a:t>
            </a:r>
            <a:endParaRPr lang="ru-RU" sz="1100" dirty="0">
              <a:solidFill>
                <a:srgbClr val="FFFFFF"/>
              </a:solidFill>
              <a:latin typeface="Calibri" panose="020F0502020204030204"/>
              <a:cs typeface="Calibri" panose="020F0502020204030204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Галушко Елена Ивановна</a:t>
            </a:r>
            <a:endParaRPr sz="11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778250" y="6918336"/>
            <a:ext cx="3449954" cy="790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Время</a:t>
            </a:r>
            <a:r>
              <a:rPr sz="1600" b="1" spc="-65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работы: </a:t>
            </a:r>
            <a:r>
              <a:rPr sz="1200" b="1" spc="-1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понедельник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четверг</a:t>
            </a:r>
            <a:r>
              <a:rPr sz="1200" b="1" spc="-1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sz="1200" b="1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00-18:00</a:t>
            </a:r>
            <a:endParaRPr sz="1600" dirty="0">
              <a:latin typeface="Calibri" panose="020F0502020204030204"/>
              <a:cs typeface="Calibri" panose="020F0502020204030204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Отделение Фонда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пенсионного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215900">
              <a:lnSpc>
                <a:spcPts val="800"/>
              </a:lnSpc>
            </a:pPr>
            <a:r>
              <a:rPr sz="8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и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социального</a:t>
            </a:r>
            <a:r>
              <a:rPr sz="800" spc="50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страхования</a:t>
            </a:r>
            <a:r>
              <a:rPr sz="800" spc="10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 </a:t>
            </a:r>
            <a:r>
              <a:rPr sz="800" spc="-25" smtClean="0">
                <a:solidFill>
                  <a:srgbClr val="FFFFFF"/>
                </a:solidFill>
                <a:latin typeface="Calibri" panose="020F0502020204030204"/>
                <a:cs typeface="Calibri" panose="020F0502020204030204"/>
              </a:rPr>
              <a:t>РФ</a:t>
            </a:r>
            <a:endParaRPr sz="800" smtClean="0">
              <a:latin typeface="Calibri" panose="020F0502020204030204"/>
              <a:cs typeface="Calibri" panose="020F0502020204030204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-10" dirty="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по Ростовской 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Arabic Typesetting" panose="03020402040406030203" pitchFamily="66" charset="-78"/>
                <a:cs typeface="Arabic Typesetting" panose="03020402040406030203" pitchFamily="66" charset="-78"/>
              </a:rPr>
              <a:t>области</a:t>
            </a:r>
            <a:endParaRPr sz="8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216650" y="8166100"/>
            <a:ext cx="601642" cy="51655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46" name="Прямоугольник 45"/>
          <p:cNvSpPr/>
          <p:nvPr/>
        </p:nvSpPr>
        <p:spPr>
          <a:xfrm>
            <a:off x="3635374" y="7275526"/>
            <a:ext cx="372131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b="1" spc="-10" dirty="0" smtClean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endParaRPr lang="ru-RU" sz="1200" b="1" spc="-10" dirty="0">
              <a:solidFill>
                <a:srgbClr val="58595B"/>
              </a:solidFill>
              <a:latin typeface="Calibri" panose="020F0502020204030204"/>
              <a:cs typeface="Calibri" panose="020F0502020204030204"/>
            </a:endParaRPr>
          </a:p>
          <a:p>
            <a:r>
              <a:rPr lang="ru-RU" sz="1200" b="1" spc="-10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пятница 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–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8</a:t>
            </a:r>
            <a:r>
              <a:rPr lang="en-US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:00-16:45</a:t>
            </a:r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, </a:t>
            </a:r>
          </a:p>
          <a:p>
            <a:r>
              <a:rPr lang="ru-RU" sz="1200" b="1" dirty="0" smtClean="0">
                <a:solidFill>
                  <a:srgbClr val="58595B"/>
                </a:solidFill>
                <a:latin typeface="Calibri" panose="020F0502020204030204"/>
                <a:cs typeface="Calibri" panose="020F0502020204030204"/>
              </a:rPr>
              <a:t>     выходные- суббота, воскресенье</a:t>
            </a:r>
          </a:p>
          <a:p>
            <a:r>
              <a:rPr lang="ru-RU" sz="1400" b="1" dirty="0" smtClean="0">
                <a:solidFill>
                  <a:srgbClr val="58595B"/>
                </a:solidFill>
                <a:latin typeface="Calibri" panose="020F0502020204030204"/>
              </a:rPr>
              <a:t>  </a:t>
            </a:r>
            <a:endParaRPr lang="ru-RU" sz="1400" dirty="0"/>
          </a:p>
        </p:txBody>
      </p:sp>
      <p:graphicFrame>
        <p:nvGraphicFramePr>
          <p:cNvPr id="47" name="Содержимое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229881302"/>
              </p:ext>
            </p:extLst>
          </p:nvPr>
        </p:nvGraphicFramePr>
        <p:xfrm>
          <a:off x="0" y="1560487"/>
          <a:ext cx="7556502" cy="5706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1856"/>
                <a:gridCol w="2966394"/>
                <a:gridCol w="917757"/>
                <a:gridCol w="2860495"/>
              </a:tblGrid>
              <a:tr h="63348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ДАТА/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ДАТА/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</a:t>
                      </a:r>
                    </a:p>
                  </a:txBody>
                  <a:tcPr/>
                </a:tc>
              </a:tr>
              <a:tr h="4683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01.06.2026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Международный день защиты детей. « Связь поколений» ЦОСП в гостях у 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ГБУ СОН РО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«СРЦ  Б. </a:t>
                      </a:r>
                      <a:r>
                        <a:rPr lang="ru-RU" sz="900" b="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Мартыновка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».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работника текстильной</a:t>
                      </a:r>
                      <a:r>
                        <a:rPr lang="ru-RU" sz="9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 легкой промышленности (поздравление активисты со стажем по пошиву одежды).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298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02.06.2026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 В кругу друзей»</a:t>
                      </a:r>
                    </a:p>
                    <a:p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Общение, настольные игры, чтение, кроссворды.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 кругу друзей. Поговорим о прекрасном: «День цветов».</a:t>
                      </a:r>
                      <a:endParaRPr lang="ru-RU" sz="9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1217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03.06.2026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 помощи УСВО (нарезка тканевых лент)</a:t>
                      </a:r>
                      <a:r>
                        <a:rPr lang="ru-RU" sz="900" b="0" dirty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9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</a:t>
                      </a:r>
                      <a:r>
                        <a:rPr lang="ru-RU" sz="9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русского кваса. 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32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04.06.2026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кругу друзей.</a:t>
                      </a:r>
                      <a:r>
                        <a:rPr lang="ru-RU" sz="9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Мероприятие «День сыра».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Всемирный день прогулки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 мероприятие  на свежем воздухе в парке. 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18365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05.06.2026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Пушкинский день в России. Литературный час. 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22.06.2026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РГО «Знание» на тему» Память пылающих лет: Путь к Победе».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46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социального работника. «Бывших не бывает». Поздравления  наших </a:t>
                      </a:r>
                      <a:r>
                        <a:rPr lang="ru-RU" sz="900" b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активистов ЦОСП</a:t>
                      </a: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11-30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компетенции СФР    ( в форме ВКС) 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78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09.06.2026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Международный день друзей. ЦОСП 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едет в гости в СРО п. Южный (концертная программа).   </a:t>
                      </a:r>
                      <a:endParaRPr lang="ru-RU" sz="9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25.06.2026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Финансовая и цифровая грамотность.</a:t>
                      </a:r>
                      <a:r>
                        <a:rPr lang="ru-RU" sz="18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занятие по финансовой грамотности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«Как защитить себя и своих близких от мошенников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», 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гостях ЦОСП </a:t>
                      </a:r>
                      <a:r>
                        <a:rPr lang="ru-RU" sz="900" b="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Мартыновская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библиотека.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298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Год единства народов России. В гостях у ЦОСП  партия «Единая Россия»-</a:t>
                      </a:r>
                      <a:r>
                        <a:rPr lang="ru-RU" sz="900" b="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Патриотический час</a:t>
                      </a:r>
                      <a:r>
                        <a:rPr lang="ru-RU" sz="9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посвященный </a:t>
                      </a:r>
                      <a:r>
                        <a:rPr lang="ru-RU" sz="9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Дню России «Родина – только </a:t>
                      </a:r>
                      <a:r>
                        <a:rPr lang="ru-RU" sz="9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одна».</a:t>
                      </a:r>
                      <a:endParaRPr lang="ru-RU" sz="9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кругу друзей-</a:t>
                      </a:r>
                      <a:r>
                        <a:rPr lang="ru-RU" sz="900" b="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настольные игры, кроссворды, чтение.</a:t>
                      </a:r>
                      <a:endParaRPr lang="ru-RU" sz="900" b="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2986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ФП «Здоровое долголетие», тема: «Как сохранить здоровье летом».</a:t>
                      </a:r>
                      <a:endParaRPr lang="ru-RU" sz="9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29.06.2026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Илья Репин- совместный просмотр фильма</a:t>
                      </a:r>
                      <a:r>
                        <a:rPr lang="ru-RU" sz="900" b="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 знаменитом художнике.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72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15.06.2026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11-00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Мобильная грамотность грамотность. </a:t>
                      </a:r>
                      <a:r>
                        <a:rPr lang="ru-RU" sz="900" b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</a:t>
                      </a:r>
                      <a:r>
                        <a:rPr lang="ru-RU" sz="9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МАХ- активный помощник. Информационно-разъяснительное мероприятие среди посетителей ЦОСП.  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30.06.2026</a:t>
                      </a:r>
                      <a:endParaRPr lang="ru-RU" sz="9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Международный день борьбы со сколиозом.</a:t>
                      </a:r>
                      <a:endParaRPr lang="ru-RU" sz="9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385</Words>
  <Application>Microsoft Office PowerPoint</Application>
  <PresentationFormat>Произвольный</PresentationFormat>
  <Paragraphs>81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142</cp:revision>
  <dcterms:created xsi:type="dcterms:W3CDTF">2025-11-06T11:20:00Z</dcterms:created>
  <dcterms:modified xsi:type="dcterms:W3CDTF">2026-05-29T07:43:22Z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2025-11-06T03:00:00Z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2025-11-06T03:00:00Z</vt:filetime>
  </property>
  <property fmtid="{D5CDD505-2E9C-101B-9397-08002B2CF9AE}" pid="5" name="Producer">
    <vt:lpwstr>Adobe PDF Library 17.0</vt:lpwstr>
  </property>
  <property fmtid="{D5CDD505-2E9C-101B-9397-08002B2CF9AE}" pid="6" name="ICV">
    <vt:lpwstr>2761E79D94FA4A21BC39FE28F8DA94F7_12</vt:lpwstr>
  </property>
  <property fmtid="{D5CDD505-2E9C-101B-9397-08002B2CF9AE}" pid="7" name="KSOProductBuildVer">
    <vt:lpwstr>1033-12.2.0.23196</vt:lpwstr>
  </property>
</Properties>
</file>