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2913" cy="992505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846" y="10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3/27/2026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86045" y="316976"/>
            <a:ext cx="395327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/>
            </a:r>
            <a:br>
              <a:rPr lang="ru-RU" spc="-5" dirty="0" smtClean="0"/>
            </a:b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242300"/>
            <a:ext cx="5114290" cy="234692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lang="ru-RU" sz="1300" spc="-1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Милютинском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ст. Милютинская, ул. Комсомольская, д. 37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8(86389) 2-10-64 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Плюснина Татьяна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35634" y="7120652"/>
            <a:ext cx="3297554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08:00 – 18:00                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907197"/>
              </p:ext>
            </p:extLst>
          </p:nvPr>
        </p:nvGraphicFramePr>
        <p:xfrm>
          <a:off x="350334" y="1786097"/>
          <a:ext cx="6970600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2137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32913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822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03.04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Познавательная программа «Весенние изменения: как просыпается природа»</a:t>
                      </a:r>
                      <a:endParaRPr lang="ru-RU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740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Онлайн-занятие от Банка России</a:t>
                      </a:r>
                      <a:r>
                        <a:rPr lang="ru-RU" sz="1300" b="0" i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300" b="0" i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«Финансовое мошенничество. Защити себя и свою семью»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latin typeface="+mn-lt"/>
                          <a:cs typeface="Calibri Light"/>
                        </a:rPr>
                        <a:t>Акция «Твори добро» в рамках проведения месячника волонтерского движения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09:5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endParaRPr lang="ru-RU" sz="1600" b="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3152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10.04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latin typeface="+mn-lt"/>
                          <a:cs typeface="Calibri Light"/>
                        </a:rPr>
                        <a:t>Познавательная программа «В гости Пасха к нам идет»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ea typeface="+mn-ea"/>
                          <a:cs typeface="Calibri"/>
                        </a:rPr>
                        <a:t>11:00</a:t>
                      </a:r>
                      <a:endParaRPr lang="ru-RU" sz="1600" b="0" spc="-10" dirty="0">
                        <a:solidFill>
                          <a:srgbClr val="231F20"/>
                        </a:solidFill>
                        <a:latin typeface="+mn-lt"/>
                        <a:ea typeface="+mn-ea"/>
                        <a:cs typeface="Calibri"/>
                      </a:endParaRPr>
                    </a:p>
                  </a:txBody>
                  <a:tcPr/>
                </a:tc>
              </a:tr>
              <a:tr h="572636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</a:t>
                      </a:r>
                      <a:r>
                        <a:rPr lang="ru-RU" sz="1600" b="1" dirty="0" smtClean="0"/>
                        <a:t>4.04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latin typeface="+mn-lt"/>
                          <a:cs typeface="Calibri Light"/>
                        </a:rPr>
                        <a:t>Викторина совместно с партией «ЕДИНАЯ РОССИЯ» «Мы вместе!» посвященная Году единства народов России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en-US" sz="16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72636">
                <a:tc>
                  <a:txBody>
                    <a:bodyPr/>
                    <a:lstStyle/>
                    <a:p>
                      <a:r>
                        <a:rPr lang="ru-RU" sz="1600" b="1" smtClean="0"/>
                        <a:t>16.04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с РОЗ на тему «Эхо Чернобыля. Подвиг ликвидаторов»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latin typeface="+mn-lt"/>
                          <a:cs typeface="Calibri Light"/>
                        </a:rPr>
                        <a:t>Фольклорное</a:t>
                      </a:r>
                      <a:r>
                        <a:rPr lang="ru-RU" sz="1300" b="0" baseline="0" dirty="0" smtClean="0">
                          <a:latin typeface="+mn-lt"/>
                          <a:cs typeface="Calibri Light"/>
                        </a:rPr>
                        <a:t> мероприятие</a:t>
                      </a:r>
                      <a:r>
                        <a:rPr lang="ru-RU" sz="1300" b="0" dirty="0" smtClean="0">
                          <a:latin typeface="+mn-lt"/>
                          <a:cs typeface="Calibri Light"/>
                        </a:rPr>
                        <a:t> «Красной горки яркий свет!»</a:t>
                      </a:r>
                      <a:endParaRPr lang="ru-RU" sz="13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78121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21.04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300" dirty="0" smtClean="0"/>
                        <a:t>Консультацию по правовым вопросам в компетенции СФР ( в форме ВКС)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latin typeface="+mn-lt"/>
                          <a:cs typeface="Calibri Light"/>
                        </a:rPr>
                        <a:t>Проведение встречи с участниками СВО и членами их семей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70826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23.04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РГО «Знание» - праздничное мероприятие в преддверии 9 мая в формате ВКС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dirty="0" smtClean="0">
                          <a:latin typeface="+mn-lt"/>
                          <a:cs typeface="Calibri Light"/>
                        </a:rPr>
                        <a:t>Мероприятие посвященное 40 летию катастрофы на ЧАЭС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spc="-25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8222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28.04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/>
                        <a:t>Информационно-разъяснительная</a:t>
                      </a:r>
                      <a:r>
                        <a:rPr lang="ru-RU" sz="1300" baseline="0" dirty="0" smtClean="0"/>
                        <a:t> беседа о внедрении и продвижении старшего поколения в ме</a:t>
                      </a:r>
                      <a:r>
                        <a:rPr lang="en-US" sz="1300" baseline="0" dirty="0" smtClean="0"/>
                        <a:t>c</a:t>
                      </a:r>
                      <a:r>
                        <a:rPr lang="ru-RU" sz="1300" baseline="0" dirty="0" smtClean="0"/>
                        <a:t>сенджере </a:t>
                      </a:r>
                      <a:r>
                        <a:rPr lang="en-US" sz="1300" baseline="0" dirty="0" smtClean="0"/>
                        <a:t>MAX</a:t>
                      </a:r>
                      <a:endParaRPr lang="en-US" sz="13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477</TotalTime>
  <Words>226</Words>
  <Application>Microsoft Office PowerPoint</Application>
  <PresentationFormat>Произвольный</PresentationFormat>
  <Paragraphs>51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Дейнекин Алексей Алексеевич</cp:lastModifiedBy>
  <cp:revision>49</cp:revision>
  <cp:lastPrinted>2026-02-24T07:09:13Z</cp:lastPrinted>
  <dcterms:created xsi:type="dcterms:W3CDTF">2025-11-06T11:20:25Z</dcterms:created>
  <dcterms:modified xsi:type="dcterms:W3CDTF">2026-03-27T05:19:50Z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