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798" y="88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616450" y="316976"/>
            <a:ext cx="2522865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smtClean="0"/>
              <a:t>МЕРОПРИЯТИЯ</a:t>
            </a:r>
            <a:r>
              <a:rPr lang="ru-RU" spc="-10" dirty="0" smtClean="0"/>
              <a:t/>
            </a:r>
            <a:br>
              <a:rPr lang="ru-RU" spc="-10" dirty="0" smtClean="0"/>
            </a:br>
            <a:r>
              <a:rPr smtClean="0"/>
              <a:t>НА</a:t>
            </a:r>
            <a:r>
              <a:rPr spc="-5" smtClean="0"/>
              <a:t> </a:t>
            </a:r>
            <a:r>
              <a:rPr lang="ru-RU" spc="-5" dirty="0" smtClean="0"/>
              <a:t>АПРЕЛЬ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577850" y="8318500"/>
            <a:ext cx="5114290" cy="2218684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 err="1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контакты</a:t>
            </a:r>
            <a:r>
              <a:rPr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: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Клиентская служба (на правах отдела) в </a:t>
            </a:r>
            <a:r>
              <a:rPr lang="ru-RU" sz="1300" spc="-10" dirty="0" err="1" smtClean="0">
                <a:solidFill>
                  <a:srgbClr val="FFFFFF"/>
                </a:solidFill>
                <a:latin typeface="Calibri"/>
                <a:cs typeface="Calibri"/>
              </a:rPr>
              <a:t>Обливском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 районе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347140,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ст-ца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Обливская, ул. Ленина, 17а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</a:t>
            </a:r>
            <a:r>
              <a:rPr lang="ru-RU" sz="1300" spc="-10" dirty="0" smtClean="0">
                <a:solidFill>
                  <a:srgbClr val="FFFFFF"/>
                </a:solidFill>
                <a:latin typeface="Calibri"/>
                <a:cs typeface="Calibri"/>
              </a:rPr>
              <a:t>(8863) 24-0-07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Аржановский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Сергей Викторович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099300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1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                              08</a:t>
            </a:r>
            <a:r>
              <a:rPr lang="en-US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:00 – 16:45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lang="ru-RU" sz="800" dirty="0" err="1" smtClean="0">
                <a:solidFill>
                  <a:srgbClr val="FFFFFF"/>
                </a:solidFill>
                <a:latin typeface="Calibri"/>
                <a:cs typeface="Calibri"/>
              </a:rPr>
              <a:t>п</a:t>
            </a:r>
            <a:r>
              <a:rPr sz="800" smtClean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800" spc="45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45" dirty="0" err="1" smtClean="0">
                <a:solidFill>
                  <a:srgbClr val="FFFFFF"/>
                </a:solidFill>
                <a:latin typeface="Calibri"/>
                <a:cs typeface="Calibri"/>
              </a:rPr>
              <a:t>Ростовск</a:t>
            </a:r>
            <a:r>
              <a:rPr sz="800" spc="-10" smtClean="0">
                <a:solidFill>
                  <a:srgbClr val="FFFFFF"/>
                </a:solidFill>
                <a:latin typeface="Calibri"/>
                <a:cs typeface="Calibri"/>
              </a:rPr>
              <a:t>ой</a:t>
            </a:r>
            <a:r>
              <a:rPr sz="800" spc="50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1771131"/>
          <a:ext cx="6858000" cy="5237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628415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08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02.04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День единения народов России и Беларуси. Мероприятие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с участием представителей партии 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Единая Россия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508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07.04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Финансовое мошенничество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- проект Банка России с участием работников МВД (финансовая грамотность)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09</a:t>
                      </a:r>
                      <a:r>
                        <a:rPr lang="en-US" sz="1400" b="0" dirty="0" smtClean="0">
                          <a:latin typeface="+mn-lt"/>
                          <a:cs typeface="Calibri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50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</a:tr>
              <a:tr h="37516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09.04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Он сказал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: 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Поехали!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мероприятие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к Дню космонавтики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10:00</a:t>
                      </a:r>
                    </a:p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508717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dirty="0" smtClean="0">
                          <a:latin typeface="+mn-lt"/>
                          <a:cs typeface="Calibri"/>
                        </a:rPr>
                        <a:t>14.04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ПВО и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РЭБ на страже!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помощь</a:t>
                      </a:r>
                      <a:r>
                        <a:rPr lang="ru-RU" sz="1400" b="0" baseline="0" dirty="0" smtClean="0">
                          <a:latin typeface="+mn-lt"/>
                          <a:cs typeface="Calibri Light"/>
                        </a:rPr>
                        <a:t> участникам СВО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“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Наследство</a:t>
                      </a:r>
                      <a:r>
                        <a:rPr lang="en-US" sz="1400" b="0" dirty="0" smtClean="0">
                          <a:latin typeface="+mn-lt"/>
                          <a:cs typeface="Calibri Light"/>
                        </a:rPr>
                        <a:t>”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 – </a:t>
                      </a:r>
                      <a:r>
                        <a:rPr lang="ru-RU" sz="1400" b="0" dirty="0" err="1" smtClean="0">
                          <a:latin typeface="+mn-lt"/>
                          <a:cs typeface="Calibri Light"/>
                        </a:rPr>
                        <a:t>онлайн</a:t>
                      </a:r>
                      <a:r>
                        <a:rPr lang="ru-RU" sz="1400" b="0" dirty="0" smtClean="0">
                          <a:latin typeface="+mn-lt"/>
                          <a:cs typeface="Calibri Light"/>
                        </a:rPr>
                        <a:t>- занятие Банка России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10</a:t>
                      </a:r>
                      <a:r>
                        <a:rPr lang="en-US" sz="1400" b="0" dirty="0" smtClean="0">
                          <a:latin typeface="+mn-lt"/>
                        </a:rPr>
                        <a:t>:</a:t>
                      </a:r>
                      <a:r>
                        <a:rPr lang="ru-RU" sz="1400" b="0" dirty="0" smtClean="0">
                          <a:latin typeface="+mn-lt"/>
                        </a:rPr>
                        <a:t>0</a:t>
                      </a:r>
                      <a:r>
                        <a:rPr lang="en-US" sz="1400" b="0" dirty="0" smtClean="0">
                          <a:latin typeface="+mn-lt"/>
                        </a:rPr>
                        <a:t>0</a:t>
                      </a:r>
                      <a:endParaRPr lang="ru-RU" sz="1400" b="0" dirty="0" smtClean="0">
                        <a:latin typeface="+mn-lt"/>
                      </a:endParaRPr>
                    </a:p>
                    <a:p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52367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16.04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Эхо Чернобыля. Подвиг ликвидаторов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лекция РОЗ</a:t>
                      </a:r>
                    </a:p>
                    <a:p>
                      <a:r>
                        <a:rPr lang="ru-RU" sz="1400" dirty="0" smtClean="0"/>
                        <a:t>Год единства народов России</a:t>
                      </a:r>
                      <a:r>
                        <a:rPr lang="en-US" sz="1400" dirty="0" smtClean="0"/>
                        <a:t>: “</a:t>
                      </a:r>
                      <a:r>
                        <a:rPr lang="ru-RU" sz="1400" dirty="0" smtClean="0"/>
                        <a:t>Крым,</a:t>
                      </a:r>
                      <a:r>
                        <a:rPr lang="ru-RU" sz="1400" baseline="0" dirty="0" smtClean="0"/>
                        <a:t> Тамань и Кубань</a:t>
                      </a:r>
                      <a:r>
                        <a:rPr lang="en-US" sz="1400" baseline="0" dirty="0" smtClean="0"/>
                        <a:t>”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30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08717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21.04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Экономия для жизни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</a:t>
                      </a:r>
                      <a:r>
                        <a:rPr lang="ru-RU" sz="1400" dirty="0" err="1" smtClean="0"/>
                        <a:t>онлайн</a:t>
                      </a:r>
                      <a:r>
                        <a:rPr lang="ru-RU" sz="1400" dirty="0" smtClean="0"/>
                        <a:t>- занятие Банка России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Консультация по правовым вопросам (ВКС)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09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40</a:t>
                      </a:r>
                    </a:p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  <a:tr h="71818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23.04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РГО Знание – праздничное мероприятие к 9 Мая (ВКС)</a:t>
                      </a: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Чернобыль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 горькое эхо ядерного века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к 40-летию катастрофы на ЧАЭС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</a:p>
                    <a:p>
                      <a:r>
                        <a:rPr lang="ru-RU" sz="1400" dirty="0" smtClean="0"/>
                        <a:t>12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  <a:tr h="389019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28.04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Скорая помощь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мероприятие с медработниками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11:00</a:t>
                      </a:r>
                      <a:endParaRPr lang="ru-RU" sz="1400" dirty="0"/>
                    </a:p>
                  </a:txBody>
                  <a:tcPr/>
                </a:tc>
              </a:tr>
              <a:tr h="362113">
                <a:tc>
                  <a:txBody>
                    <a:bodyPr/>
                    <a:lstStyle/>
                    <a:p>
                      <a:r>
                        <a:rPr lang="ru-RU" sz="1400" b="0" dirty="0" smtClean="0"/>
                        <a:t>30.04</a:t>
                      </a:r>
                      <a:endParaRPr lang="ru-RU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“</a:t>
                      </a:r>
                      <a:r>
                        <a:rPr lang="ru-RU" sz="1400" dirty="0" smtClean="0"/>
                        <a:t>Здравствуй, май!</a:t>
                      </a:r>
                      <a:r>
                        <a:rPr lang="en-US" sz="1400" dirty="0" smtClean="0"/>
                        <a:t>”</a:t>
                      </a:r>
                      <a:r>
                        <a:rPr lang="ru-RU" sz="1400" dirty="0" smtClean="0"/>
                        <a:t> – праздничное</a:t>
                      </a:r>
                      <a:r>
                        <a:rPr lang="ru-RU" sz="1400" baseline="0" dirty="0" smtClean="0"/>
                        <a:t> мероприятие</a:t>
                      </a:r>
                      <a:endParaRPr lang="ru-RU" sz="14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</a:t>
                      </a:r>
                      <a:r>
                        <a:rPr lang="en-US" sz="1400" dirty="0" smtClean="0"/>
                        <a:t>:</a:t>
                      </a:r>
                      <a:r>
                        <a:rPr lang="ru-RU" sz="1400" dirty="0" smtClean="0"/>
                        <a:t>00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2081</TotalTime>
  <Words>256</Words>
  <Application>Microsoft Office PowerPoint</Application>
  <PresentationFormat>Произвольный</PresentationFormat>
  <Paragraphs>49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АПРЕЛЬ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071RodnitskayaAR</cp:lastModifiedBy>
  <cp:revision>92</cp:revision>
  <dcterms:created xsi:type="dcterms:W3CDTF">2025-11-06T11:20:25Z</dcterms:created>
  <dcterms:modified xsi:type="dcterms:W3CDTF">2026-04-01T06:22:34Z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