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384" y="-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/>
              <a:t>МЕРОПРИЯТИЯ </a:t>
            </a:r>
            <a:r>
              <a:rPr lang="ru-RU" spc="-10" dirty="0" smtClean="0"/>
              <a:t>на </a:t>
            </a:r>
            <a:r>
              <a:rPr lang="ru-RU" spc="-5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242300"/>
            <a:ext cx="5359150" cy="223150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 smtClean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Клиентская служба (на правах отдела) в Октябрьском районе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п.Каменоломни, пер.Почтовый 9В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номер:89603207403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Устинова Виктория Владимировна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016250" y="7404100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ctr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Время работы:                                    </a:t>
            </a:r>
            <a:r>
              <a:rPr sz="1600" b="1" spc="-1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i="1" spc="-10" dirty="0" smtClean="0">
                <a:solidFill>
                  <a:srgbClr val="58595B"/>
                </a:solidFill>
                <a:latin typeface="Calibri"/>
                <a:cs typeface="Calibri"/>
              </a:rPr>
              <a:t>понедельник – четверг</a:t>
            </a:r>
            <a:r>
              <a:rPr lang="ru-RU" sz="1400" b="1" i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400" b="1" i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i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400" b="1" i="1" dirty="0" smtClean="0">
                <a:solidFill>
                  <a:srgbClr val="58595B"/>
                </a:solidFill>
                <a:latin typeface="Calibri"/>
                <a:cs typeface="Calibri"/>
              </a:rPr>
              <a:t>8:0</a:t>
            </a:r>
            <a:r>
              <a:rPr sz="1400" b="1" i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400" b="1" i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i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i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400" b="1" i="1" spc="-20" dirty="0" smtClean="0">
                <a:solidFill>
                  <a:srgbClr val="58595B"/>
                </a:solidFill>
                <a:latin typeface="Calibri"/>
                <a:cs typeface="Calibri"/>
              </a:rPr>
              <a:t>8:0</a:t>
            </a:r>
            <a:r>
              <a:rPr sz="1400" b="1" i="1" spc="-2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400" b="1" i="1" spc="-20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</a:t>
            </a:r>
            <a:r>
              <a:rPr lang="ru-RU" sz="1600" b="1" i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 </a:t>
            </a:r>
            <a:r>
              <a:rPr lang="ru-RU" sz="1400" b="1" i="1" spc="-20" dirty="0" smtClean="0">
                <a:solidFill>
                  <a:srgbClr val="58595B"/>
                </a:solidFill>
                <a:latin typeface="Calibri"/>
                <a:cs typeface="Calibri"/>
              </a:rPr>
              <a:t>8:00  - 16:45</a:t>
            </a:r>
            <a:endParaRPr sz="1400" i="1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err="1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По Ростовской области</a:t>
            </a:r>
            <a:endParaRPr sz="12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425450" y="1612900"/>
          <a:ext cx="6764196" cy="5755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9468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9530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91728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+mn-lt"/>
                          <a:cs typeface="Calibri"/>
                        </a:rPr>
                        <a:t>02.04.</a:t>
                      </a:r>
                      <a:endParaRPr lang="ru-RU" sz="12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baseline="0" dirty="0" smtClean="0">
                          <a:latin typeface="+mn-lt"/>
                          <a:cs typeface="Calibri Light"/>
                        </a:rPr>
                        <a:t>Цикл мероприятий, посвященный Году Единства Народов России. Знакомство с культурным наследием России: «Дымковская игрушка»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"/>
                        </a:rPr>
                        <a:t>11:00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+mn-lt"/>
                          <a:cs typeface="Calibri"/>
                        </a:rPr>
                        <a:t>07.04.</a:t>
                      </a:r>
                      <a:endParaRPr lang="ru-RU" sz="12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Праздник здоровья</a:t>
                      </a:r>
                      <a:r>
                        <a:rPr lang="ru-RU" sz="1200" b="0" baseline="0" dirty="0" smtClean="0">
                          <a:latin typeface="+mn-lt"/>
                          <a:cs typeface="Calibri Light"/>
                        </a:rPr>
                        <a:t> «Эрудит-лото»-посвященный всемирному дню здоровья. ( с участием детей МБОУСОШ № 23) 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11:00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497840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10.04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Сбор пасхальных угощений</a:t>
                      </a:r>
                      <a:r>
                        <a:rPr lang="ru-RU" sz="1200" baseline="0" dirty="0" smtClean="0"/>
                        <a:t> к празднику «Светлой Пасхи». для участников СВО, с участием партии «Единая Россия» 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13.04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Весенняя</a:t>
                      </a:r>
                      <a:r>
                        <a:rPr lang="ru-RU" sz="1200" baseline="0" dirty="0" smtClean="0"/>
                        <a:t> сессия </a:t>
                      </a:r>
                      <a:r>
                        <a:rPr lang="ru-RU" sz="1200" baseline="0" dirty="0" err="1" smtClean="0"/>
                        <a:t>вебинаров</a:t>
                      </a:r>
                      <a:r>
                        <a:rPr lang="ru-RU" sz="1200" baseline="0" dirty="0" smtClean="0"/>
                        <a:t> по финансовой грамотности: «</a:t>
                      </a:r>
                      <a:r>
                        <a:rPr lang="ru-RU" sz="1200" dirty="0" smtClean="0"/>
                        <a:t>Финансовое мошенничество. Защити себя и свою семью».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11:20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/>
                        <a:t>16.04</a:t>
                      </a:r>
                    </a:p>
                    <a:p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Презентация</a:t>
                      </a:r>
                      <a:r>
                        <a:rPr lang="ru-RU" sz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книги М. Харитонова «Опалённые Чернобылем 1986-1990».</a:t>
                      </a:r>
                      <a:endParaRPr lang="ru-RU" sz="1200" baseline="0" dirty="0" smtClean="0"/>
                    </a:p>
                    <a:p>
                      <a:r>
                        <a:rPr lang="ru-RU" sz="1200" baseline="0" dirty="0" smtClean="0"/>
                        <a:t>Лекция с РОЗ на тему: «Эхо Чернобыля. Подвиг Ликвидаторов»</a:t>
                      </a:r>
                    </a:p>
                    <a:p>
                      <a:pPr algn="l"/>
                      <a:endParaRPr lang="ru-RU" sz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9:00</a:t>
                      </a:r>
                    </a:p>
                    <a:p>
                      <a:endParaRPr lang="ru-RU" sz="1200" dirty="0" smtClean="0"/>
                    </a:p>
                    <a:p>
                      <a:r>
                        <a:rPr lang="ru-RU" sz="1200" dirty="0" smtClean="0"/>
                        <a:t>10:00</a:t>
                      </a:r>
                      <a:endParaRPr lang="ru-RU" sz="1200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/>
                        <a:t>21.04</a:t>
                      </a:r>
                    </a:p>
                    <a:p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aseline="0" smtClean="0"/>
                        <a:t> </a:t>
                      </a:r>
                      <a:r>
                        <a:rPr lang="ru-RU" sz="1200" smtClean="0"/>
                        <a:t>Мероприятие по финансовой  и цифровой грамотности</a:t>
                      </a:r>
                      <a:r>
                        <a:rPr lang="ru-RU" sz="1200" baseline="0" smtClean="0"/>
                        <a:t> «Цифровой </a:t>
                      </a:r>
                      <a:r>
                        <a:rPr lang="en-US" sz="1200" baseline="0" smtClean="0"/>
                        <a:t>ID </a:t>
                      </a:r>
                      <a:r>
                        <a:rPr lang="ru-RU" sz="1200" baseline="0" smtClean="0"/>
                        <a:t>в приложении </a:t>
                      </a:r>
                      <a:r>
                        <a:rPr lang="en-US" sz="1200" baseline="0" smtClean="0"/>
                        <a:t>MAX – </a:t>
                      </a:r>
                      <a:r>
                        <a:rPr lang="ru-RU" sz="1200" baseline="0" smtClean="0"/>
                        <a:t>просто о  сложном»</a:t>
                      </a:r>
                    </a:p>
                    <a:p>
                      <a:endParaRPr lang="ru-RU" sz="120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Консультация по правовым вопросам в компетенции</a:t>
                      </a:r>
                      <a:r>
                        <a:rPr lang="ru-RU" sz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СФР ( в форме ВКС)</a:t>
                      </a:r>
                      <a:endParaRPr lang="ru-RU" sz="12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9:00</a:t>
                      </a:r>
                    </a:p>
                    <a:p>
                      <a:endParaRPr lang="ru-RU" sz="1200" dirty="0" smtClean="0"/>
                    </a:p>
                    <a:p>
                      <a:endParaRPr lang="ru-RU" sz="1200" dirty="0" smtClean="0"/>
                    </a:p>
                    <a:p>
                      <a:r>
                        <a:rPr lang="ru-RU" sz="1200" dirty="0" smtClean="0"/>
                        <a:t>10:00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/>
                        <a:t>23.04</a:t>
                      </a:r>
                    </a:p>
                    <a:p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Лекция</a:t>
                      </a:r>
                      <a:r>
                        <a:rPr lang="ru-RU" sz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РГО «Знание» праздничное мероприятие в преддверии 9 мая (в формате ВКС).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 smtClean="0"/>
                    </a:p>
                    <a:p>
                      <a:r>
                        <a:rPr lang="ru-RU" sz="1200" dirty="0" smtClean="0"/>
                        <a:t>11:00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/>
                        <a:t>24.04</a:t>
                      </a:r>
                    </a:p>
                    <a:p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Митинг посвященный 40-летней годовщине аварии на Чернобыльской АЭС</a:t>
                      </a:r>
                      <a:r>
                        <a:rPr lang="ru-RU" sz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endParaRPr lang="ru-RU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360680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30.04</a:t>
                      </a:r>
                      <a:endParaRPr lang="ru-RU" sz="12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Мероприятие</a:t>
                      </a:r>
                      <a:r>
                        <a:rPr lang="ru-RU" sz="1200" baseline="0" dirty="0" smtClean="0"/>
                        <a:t> посвященное «Дню коренных малочисленных народов России. Просмотр фильма:  «Малые народы большой страны. Камчатский край»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062538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610</TotalTime>
  <Words>262</Words>
  <Application>Microsoft Office PowerPoint</Application>
  <PresentationFormat>Произвольный</PresentationFormat>
  <Paragraphs>51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071UstinovaVV</cp:lastModifiedBy>
  <cp:revision>90</cp:revision>
  <dcterms:created xsi:type="dcterms:W3CDTF">2025-11-06T11:20:25Z</dcterms:created>
  <dcterms:modified xsi:type="dcterms:W3CDTF">2026-03-25T08:10:48Z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