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58775" y="6955162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lang="ru-RU" dirty="0" smtClean="0"/>
          </a:p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560013"/>
            <a:ext cx="1147890" cy="11521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650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0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0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ПРИХОДИТЕ</a:t>
            </a:r>
            <a:r>
              <a:rPr sz="2000" b="1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МЫ</a:t>
            </a:r>
            <a:r>
              <a:rPr sz="2000" b="1" spc="-13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ВАС</a:t>
            </a:r>
            <a:r>
              <a:rPr sz="2000" b="1" spc="-135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ЖДЕМ</a:t>
            </a:r>
            <a:r>
              <a:rPr sz="20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sz="130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Клиентская служба(на правах отдела) в Орловском районе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Орловский , ул. Пионерская ,62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8-(863-75) -55-55-04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Лобаченко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21050" y="7361555"/>
            <a:ext cx="3795591" cy="651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sz="1200" b="1" spc="-65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четверг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892113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23299" y="795149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30183" y="8165403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163204"/>
              </p:ext>
            </p:extLst>
          </p:nvPr>
        </p:nvGraphicFramePr>
        <p:xfrm>
          <a:off x="273050" y="1689100"/>
          <a:ext cx="6843590" cy="551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2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3412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34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035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 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содействии  </a:t>
                      </a:r>
                      <a:r>
                        <a:rPr lang="ru-RU" sz="11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межпоколенческому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взаимодействию (проведение турнира по шашкам, шахматам с участием детей и внуков)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spc="-10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100" b="1" spc="-25" dirty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Онлайн-курс</a:t>
                      </a: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занятие на платформе Банка России по финансовой грамотности .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6354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09.04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, посвящённое  Году единства народов России 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Творческая мастерская  (мастер-класс по изготовлению композиции «Многоликая душа России»)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14.04</a:t>
                      </a:r>
                      <a:r>
                        <a:rPr lang="en-US" sz="1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Снова в школу цифровой грамотности  «Что умеет новый </a:t>
                      </a:r>
                      <a:r>
                        <a:rPr kumimoji="0" lang="ru-RU" sz="11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МАХ» .Получение цифрового </a:t>
                      </a:r>
                      <a:r>
                        <a:rPr kumimoji="0" lang="en-US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ID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r>
                        <a:rPr lang="en-US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с РОЗ на тему «Эхо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Чернобыля. Подвиг ликвидаторов».</a:t>
                      </a: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83574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 памятной дате  : 40-летие  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катастрофы на Чернобыльской АЭС. Чернобыльский колокол (просмотр фильма «Колокол Чернобыля»)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СФР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в формате  ВКС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РГО «Знание» – праздничное мероприятие в преддверии 9 мая в  формате ВКС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24.04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Просветительная акция, приуроченная к празднованию Дня Победы «Диктант Победы» (совместно с Партией «ЕДИНАЯ РОССИЯ»)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98645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</a:p>
                    <a:p>
                      <a:pPr algn="ctr"/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</a:p>
                    <a:p>
                      <a:pPr algn="ctr"/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Патриотический  час  «Мы едины ,значит мы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непобедимы! 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Сбор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гуманитарной помощи для СВО, изготовление окопных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спичек.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1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«День коренных малочисленных </a:t>
                      </a:r>
                      <a:r>
                        <a:rPr kumimoji="0" lang="ru-RU" sz="11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народов </a:t>
                      </a:r>
                      <a:r>
                        <a:rPr kumimoji="0" lang="ru-RU" sz="11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России». </a:t>
                      </a:r>
                      <a:r>
                        <a:rPr kumimoji="0" lang="ru-RU" sz="11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праздника, интересные факты, традиции малочисленных народностей.</a:t>
                      </a:r>
                      <a:endParaRPr kumimoji="0" lang="ru-RU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275</Words>
  <Application>Microsoft Office PowerPoint</Application>
  <PresentationFormat>Произвольный</PresentationFormat>
  <Paragraphs>57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Лобаченко Ирина Анатольевна</cp:lastModifiedBy>
  <cp:revision>63</cp:revision>
  <dcterms:created xsi:type="dcterms:W3CDTF">2025-11-06T11:20:25Z</dcterms:created>
  <dcterms:modified xsi:type="dcterms:W3CDTF">2026-03-25T07:06:25Z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