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5577" autoAdjust="0"/>
  </p:normalViewPr>
  <p:slideViewPr>
    <p:cSldViewPr>
      <p:cViewPr varScale="1">
        <p:scale>
          <a:sx n="64" d="100"/>
          <a:sy n="64" d="100"/>
        </p:scale>
        <p:origin x="-1626" y="-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2216-E348-4A10-A6E8-485D58185C48}" type="datetimeFigureOut">
              <a:rPr lang="ru-RU" smtClean="0"/>
              <a:pPr/>
              <a:t>26.03.2026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54F-B0B4-4A9D-81CE-6221ACF0A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754F-B0B4-4A9D-81CE-6221ACF0A1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АПРЕЛЬ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smtClean="0"/>
              <a:t>202</a:t>
            </a:r>
            <a:r>
              <a:rPr lang="ru-RU" sz="2400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765300"/>
          <a:ext cx="7162801" cy="4876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2427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8198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151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329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о способах защиты от мошенничества (с использованием </a:t>
                      </a:r>
                      <a:r>
                        <a:rPr lang="ru-RU" sz="105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контента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сайта МВД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Разъяснительная беседа о внедрении </a:t>
                      </a:r>
                      <a:r>
                        <a:rPr lang="ru-RU" sz="105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мессенджера</a:t>
                      </a:r>
                      <a:r>
                        <a:rPr lang="ru-RU" sz="105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05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7329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с участием Всероссийской партии «Единая Россия»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(плетение маскировочных сетей для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бойцов) посвященное организации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помощи УСВО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73292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10.04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по вопросам формирования позитивного представления у граждан старшего поколения здорового старения и активного долголетия</a:t>
                      </a:r>
                      <a:r>
                        <a:rPr lang="ru-RU" sz="10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(правильное питание и его польза</a:t>
                      </a:r>
                      <a:r>
                        <a:rPr lang="ru-RU" sz="10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) Встреча с врачом  ГБУ РО ЦРБ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05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12770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Пасха (Светлое Христово Воскресенье)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–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Выставка «Пасхальный сувенир!»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Чаепитие за душевными разговорами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252248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с РОЗ на тему </a:t>
                      </a:r>
                      <a:r>
                        <a:rPr lang="ru-RU" sz="105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«Эхо Чернобыля. Подвиг ликвидаторов»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412770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 ВКС) 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Вебинар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 финансовой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грамотности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онлайн-лекция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проводимая Банком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894335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РГО «Знание»-праздничное мероприятие в преддверии 9 мая в формате ВКС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Урок мужества: «Зарево над Припятью» (День Чернобыльской трагедии)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в связи с 40–</a:t>
                      </a:r>
                      <a:r>
                        <a:rPr lang="ru-RU" sz="105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летием</a:t>
                      </a:r>
                      <a:r>
                        <a:rPr lang="ru-RU" sz="105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катастрофы на Чернобыльской АЭС «Возложение венков к мемориалу памятника»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573292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30.04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приуроченное Году единства </a:t>
                      </a: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народов России </a:t>
                      </a:r>
                    </a:p>
                    <a:p>
                      <a:pPr algn="just"/>
                      <a:r>
                        <a:rPr lang="ru-RU" sz="1050" b="0" i="0" dirty="0" smtClean="0">
                          <a:latin typeface="Times New Roman" pitchFamily="18" charset="0"/>
                          <a:cs typeface="Times New Roman" pitchFamily="18" charset="0"/>
                        </a:rPr>
                        <a:t>Этнографический </a:t>
                      </a:r>
                      <a:r>
                        <a:rPr lang="ru-RU" sz="105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час «Народы </a:t>
                      </a:r>
                      <a:r>
                        <a:rPr lang="ru-RU" sz="105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России–одна </a:t>
                      </a:r>
                      <a:r>
                        <a:rPr lang="ru-RU" sz="105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семья» (День коренных малочисленных народов РФ)</a:t>
                      </a:r>
                      <a:endParaRPr lang="ru-RU" sz="105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</TotalTime>
  <Words>275</Words>
  <Application>Microsoft Office PowerPoint</Application>
  <PresentationFormat>Произвольный</PresentationFormat>
  <Paragraphs>56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Пономарева</cp:lastModifiedBy>
  <cp:revision>92</cp:revision>
  <dcterms:created xsi:type="dcterms:W3CDTF">2025-11-06T11:20:25Z</dcterms:created>
  <dcterms:modified xsi:type="dcterms:W3CDTF">2026-03-26T11:32:59Z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