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577" autoAdjust="0"/>
  </p:normalViewPr>
  <p:slideViewPr>
    <p:cSldViewPr>
      <p:cViewPr>
        <p:scale>
          <a:sx n="120" d="100"/>
          <a:sy n="120" d="100"/>
        </p:scale>
        <p:origin x="-2148" y="200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F2216-E348-4A10-A6E8-485D58185C48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54F-B0B4-4A9D-81CE-6221ACF0A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2754F-B0B4-4A9D-81CE-6221ACF0A1E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/>
              <a:t>НА</a:t>
            </a:r>
            <a:r>
              <a:rPr sz="2400" spc="-5"/>
              <a:t> </a:t>
            </a:r>
            <a:r>
              <a:rPr lang="ru-RU" sz="2400" spc="-5" dirty="0" smtClean="0"/>
              <a:t> ИЮНЬ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smtClean="0"/>
              <a:t>202</a:t>
            </a:r>
            <a:r>
              <a:rPr lang="ru-RU" sz="2400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25850" y="70231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871999"/>
          <a:ext cx="7162801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1565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179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 smtClean="0">
                          <a:latin typeface="+mn-lt"/>
                        </a:rPr>
                        <a:t>Начала</a:t>
                      </a:r>
                      <a:endParaRPr lang="ru-RU" sz="1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2670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 посвященное международному дню защиты детей «Подари радость»</a:t>
                      </a:r>
                      <a:endParaRPr lang="ru-RU" sz="11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8724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Пушкинский час «Он твой поэт, Россия!» День русского языка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о способах защиты от мошенничества (с использованием </a:t>
                      </a:r>
                      <a:r>
                        <a:rPr lang="ru-RU" sz="11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контента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сайта МВД)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Разъяснительная беседа на тему: оформляем цифровое удостоверение в </a:t>
                      </a:r>
                      <a:r>
                        <a:rPr lang="ru-RU" sz="1100" b="0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мессенджере</a:t>
                      </a: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МАХ</a:t>
                      </a:r>
                      <a:endParaRPr lang="ru-RU" sz="11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56725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с участием Всероссийской партии «Единая Россия» (мастер-класс по изготовлению оберегов, плетение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маркировочных сетей для бойцов, помощь УСВО)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6725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«Здоровое долголетие» – «Как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сохранить здоровье летом»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Исторический калейдоскоп «Россия из века в век» (День России) - «Год единства народов страны»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27248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по обучению навыкам финансового планирования –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«основы финансовой грамотности»</a:t>
                      </a:r>
                      <a:endParaRPr lang="ru-RU" sz="1100" b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Компьютерная грамотность. О получении государственных услуг в электронном виде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pPr algn="ctr"/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725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19.06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памяти « Мы помним этот день войны».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о правилах </a:t>
                      </a:r>
                      <a:r>
                        <a:rPr lang="ru-RU" sz="11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электробезопасности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«Помощники человека: электрические приборы у нас дома»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6850" y="1993900"/>
            <a:ext cx="7162800" cy="752322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7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8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0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1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2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3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lvl="0" indent="-427355" algn="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1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МЕРОПРИЯТИЯ </a:t>
            </a:r>
            <a: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НА</a:t>
            </a:r>
            <a:r>
              <a:rPr kumimoji="0" lang="ru-RU" sz="2400" b="1" i="0" u="none" strike="noStrike" kern="0" cap="none" spc="-5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ИЮНЬ</a:t>
            </a:r>
            <a:endParaRPr kumimoji="0" lang="ru-RU" sz="2400" b="1" i="0" u="none" strike="noStrike" kern="0" cap="none" spc="-1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  <a:p>
            <a:pPr marL="0" marR="5080" lvl="0" indent="0" algn="r" defTabSz="91440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2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4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5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25850" y="70231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18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19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0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5" y="814806"/>
              <a:ext cx="447530" cy="151130"/>
              <a:chOff x="1917865" y="814806"/>
              <a:chExt cx="447530" cy="151130"/>
            </a:xfrm>
          </p:grpSpPr>
          <p:sp>
            <p:nvSpPr>
              <p:cNvPr id="36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7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22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441" cy="183515"/>
              <a:chOff x="1763029" y="1051038"/>
              <a:chExt cx="677441" cy="183515"/>
            </a:xfrm>
          </p:grpSpPr>
          <p:pic>
            <p:nvPicPr>
              <p:cNvPr id="34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35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32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33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24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446" cy="188053"/>
              <a:chOff x="1556741" y="1284537"/>
              <a:chExt cx="1473446" cy="188053"/>
            </a:xfrm>
          </p:grpSpPr>
          <p:pic>
            <p:nvPicPr>
              <p:cNvPr id="25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26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27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28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29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0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31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8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2" name="Таблица 41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993899"/>
          <a:ext cx="7162801" cy="4343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1565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3361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 smtClean="0">
                          <a:latin typeface="+mn-lt"/>
                        </a:rPr>
                        <a:t>Начала</a:t>
                      </a:r>
                      <a:endParaRPr lang="ru-RU" sz="1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5208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РГО «Знание» – «Память пылающих лет: Путь к Победе»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на тему «Как правильно дарить и принимать подарки».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00266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23.06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СФР (в форме ВКС)  </a:t>
                      </a:r>
                    </a:p>
                    <a:p>
                      <a:r>
                        <a:rPr lang="ru-RU" sz="105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Тренинг познавательных процессов.(когнитивная тренировка) </a:t>
                      </a:r>
                    </a:p>
                    <a:p>
                      <a:r>
                        <a:rPr lang="ru-RU" sz="105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Загадки и упражнения для упражнения памяти</a:t>
                      </a:r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</a:p>
                  </a:txBody>
                  <a:tcPr/>
                </a:tc>
              </a:tr>
              <a:tr h="1383794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Лекция по вопросам формирования позитивного представления у граждан старшего поколения здорового старения и активного долголетия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dirty="0" smtClean="0"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(как правильно употреблять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 фрукты летом</a:t>
                      </a:r>
                      <a:r>
                        <a:rPr lang="ru-RU" sz="1100" b="0" dirty="0" smtClean="0"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Лекция посвященная дню изобретателя и рационализатора.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и акции совместно с детьми и внуками «(игра в шашки)»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Linux Libertine Display G" pitchFamily="2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 smtClean="0">
                        <a:latin typeface="Linux Libertine Display G" pitchFamily="2" charset="0"/>
                        <a:ea typeface="Linux Libertine Display G" pitchFamily="2" charset="0"/>
                        <a:cs typeface="Linux Libertine Display G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700522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30.06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Литературно-краеведческий час «Казаки: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хранители русской земли» (30 </a:t>
                      </a:r>
                      <a:r>
                        <a:rPr lang="ru-RU" sz="11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июня-День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возрождения казачества в России)</a:t>
                      </a:r>
                      <a:endParaRPr lang="ru-RU" sz="11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991</TotalTime>
  <Words>437</Words>
  <Application>Microsoft Office PowerPoint</Application>
  <PresentationFormat>Произвольный</PresentationFormat>
  <Paragraphs>91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ИЮНЬ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134</cp:revision>
  <dcterms:created xsi:type="dcterms:W3CDTF">2025-11-06T11:20:25Z</dcterms:created>
  <dcterms:modified xsi:type="dcterms:W3CDTF">2026-05-28T14:54:49Z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