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30649" y="108001"/>
            <a:ext cx="3521353" cy="120009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556500"/>
            <a:ext cx="7345680" cy="3027774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425450" y="847090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165100"/>
            <a:ext cx="2743199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l">
              <a:lnSpc>
                <a:spcPts val="2700"/>
              </a:lnSpc>
              <a:spcBef>
                <a:spcPts val="640"/>
              </a:spcBef>
            </a:pPr>
            <a:r>
              <a:rPr sz="2500" spc="-10" smtClean="0"/>
              <a:t>МЕРОПРИЯТИЯ</a:t>
            </a:r>
            <a:r>
              <a:rPr lang="ru-RU" sz="2500" spc="-10" dirty="0" smtClean="0"/>
              <a:t> </a:t>
            </a:r>
            <a:r>
              <a:rPr sz="2500" smtClean="0"/>
              <a:t>НА</a:t>
            </a:r>
            <a:r>
              <a:rPr sz="2500" spc="-5" smtClean="0"/>
              <a:t> </a:t>
            </a:r>
            <a:r>
              <a:rPr lang="ru-RU" sz="2500" spc="-5" dirty="0" smtClean="0"/>
              <a:t> АПРЕЛЬ </a:t>
            </a:r>
            <a:r>
              <a:rPr sz="2500" spc="-20" smtClean="0"/>
              <a:t>202</a:t>
            </a:r>
            <a:r>
              <a:rPr lang="ru-RU" sz="2500" spc="-20" dirty="0"/>
              <a:t>6</a:t>
            </a:r>
            <a:endParaRPr sz="25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425450" y="8699500"/>
            <a:ext cx="5715000" cy="184063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</a:t>
            </a:r>
            <a:r>
              <a:rPr sz="2800" b="1" spc="-1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28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</a:t>
            </a:r>
            <a:r>
              <a:rPr sz="2800" b="1" smtClean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800" b="1" spc="-13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800" b="1" spc="-1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sz="2800" b="1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130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Тацинском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ст.Тацинская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ул.Ленина, д.66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 8 (86397)2-29-38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Шеина Екатерина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40449" y="8928100"/>
            <a:ext cx="90042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err="1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Ростовской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50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241300"/>
            <a:ext cx="2518182" cy="9906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216650" y="8242300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40450" y="9613900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196850" y="1308099"/>
          <a:ext cx="7162800" cy="64179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564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544559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839677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1202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Мероприятие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72268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01.04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 Light"/>
                        </a:rPr>
                        <a:t>День отдыха «Посмеёмся от души!» (чаепитие).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 Light"/>
                        </a:rPr>
                        <a:t>Настольные игры: лото.</a:t>
                      </a:r>
                      <a:endParaRPr lang="ru-RU" sz="16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31313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06.04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 Light"/>
                        </a:rPr>
                        <a:t>«Где живет иммунитет?» (разговоры о </a:t>
                      </a:r>
                      <a:r>
                        <a:rPr lang="ru-RU" sz="1600" b="1" smtClean="0">
                          <a:latin typeface="+mn-lt"/>
                          <a:cs typeface="Calibri Light"/>
                        </a:rPr>
                        <a:t>важном).</a:t>
                      </a:r>
                      <a:endParaRPr lang="ru-RU" sz="16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7226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08.04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Онлайн-занятие</a:t>
                      </a:r>
                      <a:r>
                        <a:rPr lang="ru-RU" sz="1600" b="1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«Финансовое мошенничество.                           Защити себя и свою семью».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11:20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7226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10.04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«Космический калейдоскоп: путешествие во времени</a:t>
                      </a:r>
                      <a:r>
                        <a:rPr lang="ru-RU" sz="1600" b="1" dirty="0" smtClean="0"/>
                        <a:t>»,</a:t>
                      </a:r>
                      <a:endParaRPr lang="ru-RU" sz="1600" b="1" dirty="0" smtClean="0"/>
                    </a:p>
                    <a:p>
                      <a:r>
                        <a:rPr lang="ru-RU" sz="1600" b="1" dirty="0" smtClean="0"/>
                        <a:t>мероприятие</a:t>
                      </a:r>
                      <a:r>
                        <a:rPr lang="ru-RU" sz="1600" b="1" dirty="0" smtClean="0"/>
                        <a:t>, посвященное Дню космонавтики.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11:00</a:t>
                      </a:r>
                    </a:p>
                    <a:p>
                      <a:pPr algn="ctr"/>
                      <a:endParaRPr lang="ru-RU" sz="16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57226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14.04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Мастер-класс по плетению маскировочных</a:t>
                      </a:r>
                      <a:r>
                        <a:rPr lang="ru-RU" sz="1600" b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сетей                                 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(помощь УСВО</a:t>
                      </a:r>
                      <a:r>
                        <a:rPr lang="ru-RU" sz="1600" b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участием партии «Единая Россия»</a:t>
                      </a:r>
                      <a:r>
                        <a:rPr lang="ru-RU" sz="1600" b="1" dirty="0" smtClean="0"/>
                        <a:t>).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11:00</a:t>
                      </a:r>
                    </a:p>
                  </a:txBody>
                  <a:tcPr/>
                </a:tc>
              </a:tr>
              <a:tr h="685664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16.04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Лекция с РОЗ «Эхо Чернобыля. Подвиг ликвидаторов».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Сервисы </a:t>
                      </a:r>
                      <a:r>
                        <a:rPr lang="en-US" sz="1600" b="1" dirty="0" smtClean="0"/>
                        <a:t>MAX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ru-RU" sz="1600" b="1" baseline="0" dirty="0" smtClean="0"/>
                        <a:t>цифровой </a:t>
                      </a:r>
                      <a:r>
                        <a:rPr lang="en-US" sz="1600" b="1" baseline="0" dirty="0" smtClean="0"/>
                        <a:t>ID</a:t>
                      </a:r>
                      <a:r>
                        <a:rPr lang="ru-RU" sz="1600" b="1" baseline="0" dirty="0" smtClean="0"/>
                        <a:t> </a:t>
                      </a:r>
                      <a:r>
                        <a:rPr lang="en-US" sz="1600" b="1" baseline="0" dirty="0" smtClean="0"/>
                        <a:t>(</a:t>
                      </a:r>
                      <a:r>
                        <a:rPr lang="ru-RU" sz="1600" b="1" baseline="0" dirty="0" smtClean="0"/>
                        <a:t>урок цифровой грамотности).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11:00</a:t>
                      </a:r>
                    </a:p>
                    <a:p>
                      <a:pPr algn="ctr"/>
                      <a:r>
                        <a:rPr lang="ru-RU" sz="1600" b="1" dirty="0" smtClean="0"/>
                        <a:t>12:00</a:t>
                      </a:r>
                    </a:p>
                  </a:txBody>
                  <a:tcPr/>
                </a:tc>
              </a:tr>
              <a:tr h="813223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21.04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Консультация  по  правовым вопросам в компетенции СФР (в</a:t>
                      </a:r>
                      <a:r>
                        <a:rPr lang="ru-RU" sz="1600" b="1" baseline="0" dirty="0" smtClean="0"/>
                        <a:t> форме ВКС).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«</a:t>
                      </a:r>
                      <a:r>
                        <a:rPr lang="ru-RU" sz="1600" b="1" dirty="0" smtClean="0"/>
                        <a:t>Аромат  </a:t>
                      </a:r>
                      <a:r>
                        <a:rPr lang="ru-RU" sz="1600" b="1" dirty="0" smtClean="0"/>
                        <a:t>чая и добрых бесед»-чаепитие.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11:00</a:t>
                      </a:r>
                    </a:p>
                    <a:p>
                      <a:pPr algn="ctr"/>
                      <a:endParaRPr lang="ru-RU" sz="1600" b="1" dirty="0" smtClean="0"/>
                    </a:p>
                    <a:p>
                      <a:pPr algn="ctr"/>
                      <a:r>
                        <a:rPr lang="ru-RU" sz="1600" b="1" dirty="0" smtClean="0"/>
                        <a:t>12:00</a:t>
                      </a:r>
                      <a:endParaRPr lang="ru-RU" sz="1600" b="1" dirty="0"/>
                    </a:p>
                  </a:txBody>
                  <a:tcPr/>
                </a:tc>
              </a:tr>
              <a:tr h="57226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23.04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Лекция РГО</a:t>
                      </a:r>
                      <a:r>
                        <a:rPr lang="ru-RU" sz="1600" b="1" baseline="0" dirty="0" smtClean="0"/>
                        <a:t> «</a:t>
                      </a:r>
                      <a:r>
                        <a:rPr lang="ru-RU" sz="1600" b="1" dirty="0" smtClean="0"/>
                        <a:t>Знание»-праздничное мероприятие в преддверии 9 мая в формате</a:t>
                      </a:r>
                      <a:r>
                        <a:rPr lang="ru-RU" sz="1600" b="1" baseline="0" dirty="0" smtClean="0"/>
                        <a:t> ВКС.</a:t>
                      </a:r>
                      <a:endParaRPr lang="ru-RU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10:00</a:t>
                      </a:r>
                    </a:p>
                    <a:p>
                      <a:pPr algn="ctr"/>
                      <a:endParaRPr lang="ru-RU" sz="1600" b="1" dirty="0" smtClean="0"/>
                    </a:p>
                  </a:txBody>
                  <a:tcPr/>
                </a:tc>
              </a:tr>
              <a:tr h="685664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24.04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Митинг. Возложение цветов. Круглый стол. </a:t>
                      </a:r>
                      <a:r>
                        <a:rPr lang="ru-RU" sz="1600" b="1" dirty="0" smtClean="0"/>
                        <a:t>(</a:t>
                      </a:r>
                      <a:r>
                        <a:rPr lang="ru-RU" sz="1600" b="1" dirty="0" smtClean="0"/>
                        <a:t>Мероприятия,</a:t>
                      </a:r>
                      <a:r>
                        <a:rPr lang="ru-RU" sz="1600" b="1" baseline="0" dirty="0" smtClean="0"/>
                        <a:t> посвященные 40-летию катастрофы  на ЧАЭС).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10:00</a:t>
                      </a:r>
                      <a:endParaRPr lang="ru-RU" sz="1600" b="1" dirty="0"/>
                    </a:p>
                  </a:txBody>
                  <a:tcPr/>
                </a:tc>
              </a:tr>
              <a:tr h="474661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30.04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Выставка:</a:t>
                      </a:r>
                      <a:r>
                        <a:rPr lang="ru-RU" sz="1600" b="1" baseline="0" dirty="0" smtClean="0"/>
                        <a:t> «</a:t>
                      </a:r>
                      <a:r>
                        <a:rPr lang="ru-RU" sz="1600" b="1" dirty="0" smtClean="0"/>
                        <a:t>День коренных малочисленных народов РФ».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11:00</a:t>
                      </a:r>
                      <a:endParaRPr lang="ru-RU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3321050" y="7725602"/>
            <a:ext cx="39624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Время работы: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понедельник – </a:t>
            </a: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четверг:08:00–18:00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пятница: 08:00- 16:45 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1542</TotalTime>
  <Words>224</Words>
  <Application>Microsoft Office PowerPoint</Application>
  <PresentationFormat>Произвольный</PresentationFormat>
  <Paragraphs>52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Шеина Екатерина Александровна</cp:lastModifiedBy>
  <cp:revision>137</cp:revision>
  <dcterms:created xsi:type="dcterms:W3CDTF">2025-11-06T11:20:25Z</dcterms:created>
  <dcterms:modified xsi:type="dcterms:W3CDTF">2026-03-30T06:26:23Z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