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9" autoAdjust="0"/>
    <p:restoredTop sz="86377" autoAdjust="0"/>
  </p:normalViewPr>
  <p:slideViewPr>
    <p:cSldViewPr>
      <p:cViewPr>
        <p:scale>
          <a:sx n="75" d="100"/>
          <a:sy n="75" d="100"/>
        </p:scale>
        <p:origin x="-1860" y="21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7251" y="108000"/>
            <a:ext cx="3733800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</a:t>
            </a:r>
            <a:r>
              <a:rPr smtClean="0"/>
              <a:t>Н</a:t>
            </a:r>
            <a:r>
              <a:rPr lang="ru-RU" dirty="0" smtClean="0"/>
              <a:t>А АПРЕЛЬ 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8539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 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                 ЦОСП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Адрес:347760,Ростовская область 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р-н, п.Целина, ул.4 линия,78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8-863-71-9-55-15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Бондаренко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51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08:00-16.45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5450" y="1689100"/>
          <a:ext cx="6934200" cy="565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7031"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415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День смеха.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Информационно-разъяснительное  мероприятие по работе с цифровым сервисом 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 MAX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2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25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здоровья.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err="1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Серебрянные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+mn-cs"/>
                        </a:rPr>
                        <a:t> волонтеры –Поддержка УСВО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</a:p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2523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Онлайн-занятия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Банка России «Повышение финансовой и цифровой грамотности» для старшего поколения.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95778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Информационно-разъяснительное  мероприятие по работе с цифровым сервисом 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 MAX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  <a:r>
                        <a:rPr lang="ru-RU" sz="14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космонавтики - мероприятие 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 участием  Всероссийской партии «Единая Россия»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12:00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</a:tr>
              <a:tr h="30896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ликвидаторов»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 до 11:30</a:t>
                      </a:r>
                      <a:endParaRPr lang="ru-RU" sz="1200" dirty="0"/>
                    </a:p>
                  </a:txBody>
                  <a:tcPr/>
                </a:tc>
              </a:tr>
              <a:tr h="52523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по правовым вопросам, относящимся к компетенции СФР ( в форме ВКС).</a:t>
                      </a:r>
                      <a:r>
                        <a:rPr lang="ru-RU" sz="1400" b="0" dirty="0" smtClean="0"/>
                        <a:t> 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74151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23.04</a:t>
                      </a:r>
                    </a:p>
                    <a:p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Лекция РГО «Знание»- праздничное  мероприятие в преддверии 9 мая в формате ВКС.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«Чернобыль: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экология, человек, здоровье»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4151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Фронтовые агитбригады ВОВ.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Мероприятие, посвященное Дню коренных малочисленных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народов России.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2264</TotalTime>
  <Words>209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071RodnitskayaAR</cp:lastModifiedBy>
  <cp:revision>170</cp:revision>
  <dcterms:created xsi:type="dcterms:W3CDTF">2025-11-06T11:20:25Z</dcterms:created>
  <dcterms:modified xsi:type="dcterms:W3CDTF">2026-04-01T06:30:26Z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