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58000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30" d="100"/>
          <a:sy n="130" d="100"/>
        </p:scale>
        <p:origin x="-78" y="23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279" y="0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r">
              <a:defRPr sz="1100"/>
            </a:lvl1pPr>
          </a:lstStyle>
          <a:p>
            <a:fld id="{1FCB2168-AE70-43D4-AAFA-4880B0E03EF7}" type="datetimeFigureOut">
              <a:rPr lang="ru-RU" smtClean="0"/>
              <a:pPr/>
              <a:t>01.04.2026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097" tIns="42049" rIns="84097" bIns="4204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15743"/>
            <a:ext cx="5486400" cy="4466693"/>
          </a:xfrm>
          <a:prstGeom prst="rect">
            <a:avLst/>
          </a:prstGeom>
        </p:spPr>
        <p:txBody>
          <a:bodyPr vert="horz" lIns="84097" tIns="42049" rIns="84097" bIns="4204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279" y="9428538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r">
              <a:defRPr sz="1100"/>
            </a:lvl1pPr>
          </a:lstStyle>
          <a:p>
            <a:fld id="{CBE13776-7F16-4ABD-9898-12DE2D2C194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6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13776-7F16-4ABD-9898-12DE2D2C194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887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0684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870700"/>
            <a:ext cx="7345680" cy="37135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Цимлянском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г.Цимлянск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пер.Газетный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8(86391) 5 60 20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Гладкова Наталья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1948814" defTabSz="914400" eaLnBrk="1" fontAlgn="auto" latinLnBrk="0" hangingPunct="1">
              <a:lnSpc>
                <a:spcPct val="11279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08:00</a:t>
            </a:r>
            <a:r>
              <a:rPr kumimoji="0" lang="ru-RU" sz="1600" b="1" i="0" u="none" strike="noStrike" kern="0" cap="none" spc="-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–</a:t>
            </a:r>
            <a:r>
              <a:rPr kumimoji="0" lang="ru-RU" sz="1600" b="1" i="0" u="none" strike="noStrike" kern="0" cap="none" spc="-1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16</a:t>
            </a:r>
            <a:r>
              <a:rPr kumimoji="0" lang="ru-RU" sz="1600" b="1" i="0" u="none" strike="noStrike" kern="0" cap="none" spc="-2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3885130"/>
              </p:ext>
            </p:extLst>
          </p:nvPr>
        </p:nvGraphicFramePr>
        <p:xfrm>
          <a:off x="389050" y="1521460"/>
          <a:ext cx="6790065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576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«Смех, улыбки и друзья – это радость бытия!»  мероприятие ко Дню смеха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Онлайн – занятие по финансовой грамотности для старшего поколения. (весенняя сессия </a:t>
                      </a:r>
                      <a:r>
                        <a:rPr lang="ru-RU" sz="900" b="0" baseline="0" dirty="0" err="1" smtClean="0">
                          <a:latin typeface="+mn-lt"/>
                          <a:cs typeface="Calibri Light"/>
                        </a:rPr>
                        <a:t>вебинаров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Банка России)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"/>
                        </a:rPr>
                        <a:t>09:50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День красоты и здоровья ( как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правильно ухаживать за кожей рук и ногтями )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cs typeface="Calibri"/>
                        </a:rPr>
                        <a:t>09.04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День в истории:  12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апреля День космонавтики и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65 лет  со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дня первого полета человека в космос (мероприятие в преддверии исторической даты с участием Всероссийской партии «Единая Россия» (подразделение «Молодая гвардия»)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</a:rPr>
                        <a:t>11:00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«Тепло наших сердец»  написание писем бойцам на СВО (письма, сбор посылки ) 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</a:rPr>
                        <a:t>11:00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«Пасха в кругу друзей» –  мероприятие, посвященное праздничным пасхальным дням (общение, чаепитие)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16.04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«Эхо Чернобыля. Подвиг ликвидатора» (видеотрансляция лекции общества «Знание»)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ЗАГС –  обычаи, традиции и современность ( культурно-просветительская акция к Году единства народов России с посещением ЗАГС  Цимлянского района)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11:30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21.04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Консультация по правовым вопросам  в компетенции СФР  ( в формате видеоконференцсвязи)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«Поэзия сегодня. Поэты</a:t>
                      </a:r>
                      <a:r>
                        <a:rPr lang="ru-RU" sz="900" baseline="0" dirty="0" smtClean="0"/>
                        <a:t> современности»</a:t>
                      </a:r>
                      <a:r>
                        <a:rPr lang="ru-RU" sz="900" dirty="0" smtClean="0"/>
                        <a:t> ( при участии МБУК «Централизованная библиотечная система»)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23.04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Видеотрансляция  лекции общества «Знание» 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Встреча с участниками ликвидации аварии на Чернобыльской АЭС  ( с участием представителей общественной организации «Союз Чернобыль»)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26.04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Участие в районном мероприятии,</a:t>
                      </a:r>
                      <a:r>
                        <a:rPr lang="ru-RU" sz="900" baseline="0" dirty="0" smtClean="0"/>
                        <a:t> посвященном  40-летию  катастрофы на ЧАЭС ( митинг, возложение цветов  к памятнику ликвидаторам аварии на ЧАЭС)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28.04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aseline="0" dirty="0" smtClean="0"/>
                        <a:t>Беседа с практикующим психологом ( лекция о здоровом и активном образе жизни)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30.04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Я и мой смартфон: мобильная грамотность, навыки пользования  сети Интернет (мобильная и цифровая грамотность:</a:t>
                      </a:r>
                      <a:r>
                        <a:rPr lang="en-US" sz="900" baseline="0" smtClean="0"/>
                        <a:t> </a:t>
                      </a:r>
                      <a:r>
                        <a:rPr lang="ru-RU" sz="900" smtClean="0"/>
                        <a:t>мессенджер</a:t>
                      </a:r>
                      <a:r>
                        <a:rPr lang="ru-RU" sz="900" dirty="0" smtClean="0"/>
                        <a:t> </a:t>
                      </a:r>
                      <a:r>
                        <a:rPr lang="en-US" sz="900" dirty="0" smtClean="0"/>
                        <a:t>MAX</a:t>
                      </a:r>
                      <a:r>
                        <a:rPr lang="ru-RU" sz="900" dirty="0" smtClean="0"/>
                        <a:t>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Играем в настольные игры вместе: старшие и первые ( с участием местного отделения «Движение </a:t>
                      </a:r>
                      <a:r>
                        <a:rPr kumimoji="0" lang="ru-RU" sz="9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первых»)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ежедневно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Настольные игры, дружеские беседы, чтение журналов, книг,</a:t>
                      </a:r>
                      <a:r>
                        <a:rPr lang="ru-RU" sz="900" baseline="0" dirty="0" smtClean="0"/>
                        <a:t> просмотр фильмов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</TotalTime>
  <Words>387</Words>
  <Application>Microsoft Office PowerPoint</Application>
  <PresentationFormat>Произвольный</PresentationFormat>
  <Paragraphs>59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071RodnitskayaAR</cp:lastModifiedBy>
  <cp:revision>62</cp:revision>
  <cp:lastPrinted>2026-03-24T13:58:53Z</cp:lastPrinted>
  <dcterms:created xsi:type="dcterms:W3CDTF">2025-11-06T11:20:25Z</dcterms:created>
  <dcterms:modified xsi:type="dcterms:W3CDTF">2026-04-01T06:28:01Z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