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656" y="150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06323" y="7319022"/>
            <a:ext cx="7345680" cy="3374378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54050" y="8318500"/>
            <a:ext cx="5114290" cy="218021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 Клиентская служба (на правах отдела) в г.Батайске</a:t>
            </a: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г.Батайск, ул. Энгельса,200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86354-56137,4107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Беляк Г.В.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sz="1600" b="1" spc="-10" dirty="0" err="1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18:00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                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08:00-16:45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772429"/>
              </p:ext>
            </p:extLst>
          </p:nvPr>
        </p:nvGraphicFramePr>
        <p:xfrm>
          <a:off x="313888" y="1917700"/>
          <a:ext cx="7010398" cy="53522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981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4998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9059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02.04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Изготовление «сухих душей» для участников СВО на площадке добровольческого клуба</a:t>
                      </a:r>
                      <a:r>
                        <a:rPr lang="ru-RU" sz="10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«Труженики тыла»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</a:t>
                      </a:r>
                      <a:r>
                        <a:rPr lang="ru-RU" sz="10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07.04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Онлайн-занятие: «Финансовое мошенничество. Защити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себя и свою семью»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Мероприятия по вопросам здорового старения и активного долголетия, создание условия для ведения здорового образа жизни «Мой элегантный возраст»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09:50</a:t>
                      </a:r>
                    </a:p>
                    <a:p>
                      <a:endParaRPr lang="ru-RU" sz="10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42657"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10.04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Лекция по обучению навыкам финансового планирования, повышению финансовой, цифровой, правовой и 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медиаграмотности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«Программа долгосрочных сбережений»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endParaRPr lang="ru-RU" sz="10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14.04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 участием Всероссийской партии «Единая Россия» на тему «Выборы 2026 года»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0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16.04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Онлайн-лекция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lang="ru-RU" sz="10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Эхо Чернобыля. Подвиг ликвидаторов»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21.04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Консультация по правовым вопросам в компетенции СФР (в форме ВКС)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564577"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23.04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Онлайн-лекция РГО «Знание»-праздничное мероприятие преддверии 9 мая в формате 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ВКС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по интересам:»</a:t>
                      </a:r>
                      <a:r>
                        <a:rPr lang="ru-RU" sz="10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Нейрогимнастика</a:t>
                      </a: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для активного долголетия</a:t>
                      </a:r>
                      <a:endParaRPr lang="ru-RU" sz="10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endParaRPr lang="ru-RU" sz="10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000" b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0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49823"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28.04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Мероприятие, посвященное  40- </a:t>
                      </a:r>
                      <a:r>
                        <a:rPr lang="ru-RU" sz="10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летию</a:t>
                      </a:r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катастрофы на Чернобыльской АЭС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1366"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30.04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Мероприятие, посвященное  Дню коренных</a:t>
                      </a:r>
                      <a:r>
                        <a:rPr lang="ru-RU" sz="10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малочисленных </a:t>
                      </a:r>
                      <a:r>
                        <a:rPr lang="ru-RU" sz="1000" b="0" baseline="0" smtClean="0">
                          <a:latin typeface="Times New Roman" pitchFamily="18" charset="0"/>
                          <a:cs typeface="Times New Roman" pitchFamily="18" charset="0"/>
                        </a:rPr>
                        <a:t>народов России.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</TotalTime>
  <Words>225</Words>
  <Application>Microsoft Office PowerPoint</Application>
  <PresentationFormat>Произвольный</PresentationFormat>
  <Paragraphs>49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Беляк Галина Викторовна</cp:lastModifiedBy>
  <cp:revision>66</cp:revision>
  <dcterms:created xsi:type="dcterms:W3CDTF">2025-11-06T11:20:25Z</dcterms:created>
  <dcterms:modified xsi:type="dcterms:W3CDTF">2026-03-27T06:11:49Z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