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22" y="7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algn="l"/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5506" y="316976"/>
            <a:ext cx="250380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714375" marR="5715" indent="-703263" algn="l">
              <a:lnSpc>
                <a:spcPts val="2700"/>
              </a:lnSpc>
              <a:spcBef>
                <a:spcPts val="640"/>
              </a:spcBef>
            </a:pPr>
            <a:r>
              <a:rPr lang="ru-RU" spc="-10" dirty="0" smtClean="0"/>
              <a:t>  </a:t>
            </a:r>
            <a:r>
              <a:rPr spc="-10" smtClean="0"/>
              <a:t>МЕРОПРИЯТИЯ </a:t>
            </a:r>
            <a:r>
              <a:rPr lang="ru-RU" spc="-10" dirty="0" smtClean="0"/>
              <a:t>          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lang="ru-RU" spc="-20" dirty="0" smtClean="0"/>
              <a:t>                     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5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Каменск-Шахтинский</a:t>
            </a:r>
            <a:endParaRPr sz="115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Каменск-Шахтинский, ул. Гагарина, д. 68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8(86365) 4-80-01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Шевченко Алексей Юрьевич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0664" y="2059256"/>
          <a:ext cx="6786610" cy="5144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7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815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8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201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12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Мероприятие по финансовой грамотности «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Финансовое мошенничество. Защити себя и свою семью».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11:20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759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партии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«Наша сила в единстве!»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94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Мероприятие посвященное 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организации помощи УСВО-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«Своих не бросаем». Изготавливаем окопные свечи для бойцов СВО.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14:00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662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ц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ифровой грамотности «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Цифровой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приложении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en-US" sz="1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93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с РОЗ на тему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«Эхо Чернобыля. Подвиг ликвидаторов» (в формате ВКС).</a:t>
                      </a:r>
                      <a:endParaRPr lang="ru-RU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3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40-летию Чернобыльской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трагедии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участием  Каменского музея декоративно-прикладного искусства.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Возложение цветов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 памятному Чернобыльскому камню.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827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компетенции СФР (в форме ВКС).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Году единства народов России.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Просмотр фильма «Иван сын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Амира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ru-RU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РОЗ на тему «Праздничное мероприятие в преддверии 9 мая» (в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формате ВКС).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4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 приуроченное к памятным датам ВОВ: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Посещение выставки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«Каменск в годы Великой Отечественной войны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92450" y="7251700"/>
            <a:ext cx="39229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algn="r"/>
            <a:r>
              <a:rPr lang="ru-RU" sz="1400" b="1" spc="-10" dirty="0" smtClean="0">
                <a:solidFill>
                  <a:schemeClr val="tx1"/>
                </a:solidFill>
                <a:cs typeface="Calibri"/>
              </a:rPr>
              <a:t>понедельник </a:t>
            </a:r>
            <a:r>
              <a:rPr lang="ru-RU" sz="14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400" b="1" spc="-10" dirty="0">
                <a:solidFill>
                  <a:schemeClr val="tx1"/>
                </a:solidFill>
                <a:cs typeface="Calibri"/>
              </a:rPr>
              <a:t> четверг </a:t>
            </a:r>
            <a:r>
              <a:rPr lang="ru-RU" sz="1400" b="1" spc="-10" dirty="0" smtClean="0">
                <a:solidFill>
                  <a:schemeClr val="tx1"/>
                </a:solidFill>
                <a:cs typeface="Calibri"/>
              </a:rPr>
              <a:t>       </a:t>
            </a:r>
            <a:r>
              <a:rPr lang="ru-RU" sz="1400" b="1" dirty="0" smtClean="0">
                <a:solidFill>
                  <a:schemeClr val="tx1"/>
                </a:solidFill>
                <a:cs typeface="Calibri"/>
              </a:rPr>
              <a:t>08:00</a:t>
            </a:r>
            <a:r>
              <a:rPr lang="ru-RU" sz="14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4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4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ru-RU" sz="1400" b="1" spc="-15" dirty="0" smtClean="0">
                <a:solidFill>
                  <a:schemeClr val="tx1"/>
                </a:solidFill>
                <a:cs typeface="Calibri"/>
              </a:rPr>
              <a:t>18:00</a:t>
            </a:r>
          </a:p>
          <a:p>
            <a:pPr algn="r"/>
            <a:r>
              <a:rPr lang="ru-RU" sz="1400" b="1" spc="-10" dirty="0" smtClean="0">
                <a:solidFill>
                  <a:schemeClr val="tx1"/>
                </a:solidFill>
                <a:cs typeface="Calibri"/>
              </a:rPr>
              <a:t>пятница                                   0</a:t>
            </a:r>
            <a:r>
              <a:rPr lang="ru-RU" sz="1400" b="1" dirty="0" smtClean="0">
                <a:solidFill>
                  <a:schemeClr val="tx1"/>
                </a:solidFill>
                <a:cs typeface="Calibri"/>
              </a:rPr>
              <a:t>8:00</a:t>
            </a:r>
            <a:r>
              <a:rPr lang="ru-RU" sz="14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400" b="1" spc="-15" dirty="0" smtClean="0">
                <a:solidFill>
                  <a:schemeClr val="tx1"/>
                </a:solidFill>
                <a:cs typeface="Calibri"/>
              </a:rPr>
              <a:t> 16:45</a:t>
            </a:r>
          </a:p>
          <a:p>
            <a:pPr algn="l"/>
            <a:endParaRPr lang="ru-RU" sz="1400" b="1" spc="-15" dirty="0">
              <a:solidFill>
                <a:schemeClr val="tx1"/>
              </a:solidFill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242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  МЕРОПРИЯТИЯ            НА АПРЕЛЬ                    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Шевченко Алексей Юрьевич</cp:lastModifiedBy>
  <cp:revision>56</cp:revision>
  <dcterms:created xsi:type="dcterms:W3CDTF">2025-11-06T11:20:25Z</dcterms:created>
  <dcterms:modified xsi:type="dcterms:W3CDTF">2026-03-25T09:26:40Z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