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8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algn="l"/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5506" y="316976"/>
            <a:ext cx="2503809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80975" marR="5715" indent="-169863" algn="l">
              <a:lnSpc>
                <a:spcPts val="2700"/>
              </a:lnSpc>
              <a:spcBef>
                <a:spcPts val="640"/>
              </a:spcBef>
            </a:pPr>
            <a:r>
              <a:rPr lang="ru-RU" spc="-10" dirty="0" smtClean="0"/>
              <a:t>  </a:t>
            </a:r>
            <a:r>
              <a:rPr spc="-10" smtClean="0"/>
              <a:t>МЕРОПРИЯТИЯ </a:t>
            </a:r>
            <a:r>
              <a:rPr lang="ru-RU" spc="-10" dirty="0" smtClean="0"/>
              <a:t>        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ИЮНЬ</a:t>
            </a:r>
            <a:r>
              <a:rPr lang="ru-RU" spc="-20" dirty="0" smtClean="0"/>
              <a:t> 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5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Каменск-Шахтинский</a:t>
            </a:r>
            <a:endParaRPr sz="115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Каменск-Шахтинский, ул. Гагарина, д. 68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8(86365) 4-80-01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Шевченко Алексей Юрьевич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204220"/>
            <a:ext cx="815410" cy="5486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78580" y="8275658"/>
            <a:ext cx="428628" cy="38270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0664" y="1543347"/>
          <a:ext cx="6786610" cy="5990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7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81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068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4753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</a:t>
                      </a:r>
                      <a:r>
                        <a:rPr lang="ru-RU" sz="1600" dirty="0"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Время 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38565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защиты детей. Шахматный турнир «Дедушки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внуки».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Настольные игры: </a:t>
                      </a:r>
                      <a:r>
                        <a:rPr lang="ru-RU" sz="105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105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шашки, </a:t>
                      </a:r>
                      <a:r>
                        <a:rPr lang="ru-RU" sz="105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пазлы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05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0357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с участием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партии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«Единая Россия»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«Наша сила в единстве!»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Помощь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УСВО - и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зготавливаем окопные свечи.</a:t>
                      </a:r>
                      <a:endParaRPr lang="ru-RU" sz="105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76882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любителей лета. Делимся рецептами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освежающих напитков.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11:00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94712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Международный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ден</a:t>
                      </a: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ь русского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языка. Чтение стихов А.С. Пушкина.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Посещение Центральной библиотеки им. Горького.</a:t>
                      </a:r>
                      <a:endParaRPr lang="ru-RU" sz="105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3621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</a:p>
                    <a:p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социального работника. Беседа о милосердии и доброте.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Чаепитие с приглашенными гостями – пенсионерами</a:t>
                      </a:r>
                      <a:r>
                        <a:rPr lang="ru-RU" sz="10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социальной сферы.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46899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ц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ифровой грамотности «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Цифровой </a:t>
                      </a:r>
                      <a:r>
                        <a:rPr lang="en-US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приложении </a:t>
                      </a:r>
                      <a:r>
                        <a:rPr lang="en-US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MAX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Мероприятие по финансовой грамотности.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0111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ФП «Здоровое долголетие» на тему: Как сохранить здоровье летом».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в</a:t>
                      </a:r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 рамках Года единства народов России и в связи с Днём России «Сила России в единстве</a:t>
                      </a:r>
                      <a:r>
                        <a:rPr lang="ru-RU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народов».</a:t>
                      </a:r>
                      <a:endParaRPr lang="ru-RU" sz="105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76431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Подготовка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 акции «Сказки народов мира»: выездное мероприятие.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6899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народных художественных промыслов. М</a:t>
                      </a:r>
                      <a:r>
                        <a:rPr lang="ru-RU" sz="1050" dirty="0" smtClean="0">
                          <a:latin typeface="Times New Roman" pitchFamily="18" charset="0"/>
                          <a:cs typeface="Times New Roman" pitchFamily="18" charset="0"/>
                        </a:rPr>
                        <a:t>астер-класс «Символ России —матрёшка», изготавливаем матрёшку в</a:t>
                      </a:r>
                      <a:r>
                        <a:rPr lang="ru-RU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разных техниках.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0357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РГО «Знание» на тему: «Память пылающих лет: Путь к Победе».</a:t>
                      </a:r>
                      <a:endParaRPr lang="ru-RU" sz="105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памяти и скорби -день начала Великой Отечественной войны.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Памятное мероприятие.</a:t>
                      </a:r>
                      <a:endParaRPr lang="ru-RU" sz="105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6792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ВКС)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</a:txBody>
                  <a:tcPr/>
                </a:tc>
              </a:tr>
              <a:tr h="258252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Посещение 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Церкви Покрова Пресвятой Богородицы.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8117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29.06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</a:t>
                      </a:r>
                      <a:r>
                        <a:rPr lang="ru-RU" sz="10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черешни. Пробуем разные сорта плодовой культуры.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7041">
                <a:tc>
                  <a:txBody>
                    <a:bodyPr/>
                    <a:lstStyle/>
                    <a:p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  <a:endParaRPr lang="ru-RU" sz="105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ЗОЖ. Скандинавская ходьба. Первые шаги.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92450" y="7561278"/>
            <a:ext cx="392296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algn="r"/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понедельник </a:t>
            </a:r>
            <a:r>
              <a:rPr lang="ru-RU" sz="12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0" dirty="0">
                <a:solidFill>
                  <a:schemeClr val="tx1"/>
                </a:solidFill>
                <a:cs typeface="Calibri"/>
              </a:rPr>
              <a:t> четверг </a:t>
            </a:r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       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08:00</a:t>
            </a:r>
            <a:r>
              <a:rPr lang="ru-RU" sz="12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dirty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5" dirty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spc="-15" dirty="0" smtClean="0">
                <a:solidFill>
                  <a:schemeClr val="tx1"/>
                </a:solidFill>
                <a:cs typeface="Calibri"/>
              </a:rPr>
              <a:t>18:00</a:t>
            </a:r>
          </a:p>
          <a:p>
            <a:pPr algn="r"/>
            <a:r>
              <a:rPr lang="ru-RU" sz="1200" b="1" spc="-10" dirty="0" smtClean="0">
                <a:solidFill>
                  <a:schemeClr val="tx1"/>
                </a:solidFill>
                <a:cs typeface="Calibri"/>
              </a:rPr>
              <a:t>пятница                                   0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8:00</a:t>
            </a:r>
            <a:r>
              <a:rPr lang="ru-RU" sz="1200" b="1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cs typeface="Calibri"/>
              </a:rPr>
              <a:t>–</a:t>
            </a:r>
            <a:r>
              <a:rPr lang="ru-RU" sz="1200" b="1" spc="-15" dirty="0" smtClean="0">
                <a:solidFill>
                  <a:schemeClr val="tx1"/>
                </a:solidFill>
                <a:cs typeface="Calibri"/>
              </a:rPr>
              <a:t> 16:45</a:t>
            </a:r>
          </a:p>
          <a:p>
            <a:pPr algn="l"/>
            <a:endParaRPr lang="ru-RU" sz="1400" b="1" spc="-15" dirty="0">
              <a:solidFill>
                <a:schemeClr val="tx1"/>
              </a:solidFill>
              <a:cs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</TotalTime>
  <Words>332</Words>
  <Application>Microsoft Office PowerPoint</Application>
  <PresentationFormat>Произвольный</PresentationFormat>
  <Paragraphs>71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  МЕРОПРИЯТИЯ         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90</cp:revision>
  <dcterms:created xsi:type="dcterms:W3CDTF">2025-11-06T11:20:25Z</dcterms:created>
  <dcterms:modified xsi:type="dcterms:W3CDTF">2026-05-28T14:49:58Z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