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878" y="13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/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z="2400" smtClean="0"/>
              <a:t>НА</a:t>
            </a:r>
            <a:r>
              <a:rPr lang="ru-RU" sz="2400" dirty="0" smtClean="0"/>
              <a:t> АПРЕЛЬ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ЖДЕМ!</a:t>
            </a:r>
            <a:endParaRPr sz="4400" dirty="0">
              <a:latin typeface="Calibri" panose="020F0502020204030204"/>
              <a:cs typeface="Calibri" panose="020F050202020403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10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Наши</a:t>
            </a:r>
            <a:r>
              <a:rPr sz="1100" spc="-35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1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контакты: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 Клиентская служба (на правах отдела) в </a:t>
            </a:r>
            <a:r>
              <a:rPr lang="ru-RU" sz="1100" spc="-10" dirty="0" err="1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Мартыновском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районе</a:t>
            </a:r>
            <a:endParaRPr sz="1100" dirty="0">
              <a:latin typeface="Calibri" panose="020F0502020204030204"/>
              <a:cs typeface="Calibri" panose="020F0502020204030204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Адрес: Ростовская область, </a:t>
            </a:r>
            <a:r>
              <a:rPr lang="ru-RU" sz="1100" dirty="0" err="1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Мартыновский</a:t>
            </a: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район, ул.Советская, д.84 а  </a:t>
            </a:r>
            <a: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</a:br>
            <a: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номер 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8(988) 548-12-40</a:t>
            </a:r>
            <a:endParaRPr lang="ru-RU" sz="1100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Галушко Елена Ивановна</a:t>
            </a:r>
            <a:endParaRPr sz="11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849688" y="6918336"/>
            <a:ext cx="3378516" cy="8192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lang="ru-RU" sz="1600" b="1" dirty="0" smtClean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sz="16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Время</a:t>
            </a:r>
            <a:r>
              <a:rPr sz="1600" b="1" spc="-65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работы: </a:t>
            </a:r>
            <a:r>
              <a:rPr sz="1200" b="1" spc="-1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понедельник 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четверг</a:t>
            </a:r>
            <a:r>
              <a:rPr sz="1200" b="1" spc="-1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8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: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00-18:00</a:t>
            </a:r>
            <a:endParaRPr sz="16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Отделение Фонда</a:t>
            </a:r>
            <a:r>
              <a:rPr sz="800" spc="5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пенсионного</a:t>
            </a:r>
            <a:endParaRPr sz="800" smtClean="0">
              <a:latin typeface="Calibri" panose="020F0502020204030204"/>
              <a:cs typeface="Calibri" panose="020F0502020204030204"/>
            </a:endParaRPr>
          </a:p>
          <a:p>
            <a:pPr marL="12700" marR="215900">
              <a:lnSpc>
                <a:spcPts val="800"/>
              </a:lnSpc>
            </a:pPr>
            <a:r>
              <a:rPr sz="8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и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социального</a:t>
            </a:r>
            <a:r>
              <a:rPr sz="800" spc="5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страхования</a:t>
            </a:r>
            <a:r>
              <a:rPr sz="800" spc="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25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РФ</a:t>
            </a:r>
            <a:endParaRPr sz="800" smtClean="0">
              <a:latin typeface="Calibri" panose="020F0502020204030204"/>
              <a:cs typeface="Calibri" panose="020F0502020204030204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-10" dirty="0" smtClean="0">
                <a:solidFill>
                  <a:srgbClr val="FFFFFF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по Ростовской 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области</a:t>
            </a:r>
            <a:endParaRPr sz="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16650" y="8166100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63540" y="1560486"/>
          <a:ext cx="6992960" cy="5735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719"/>
                <a:gridCol w="5008622"/>
                <a:gridCol w="1200619"/>
              </a:tblGrid>
              <a:tr h="58326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41766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chemeClr val="tx1"/>
                          </a:solidFill>
                          <a:latin typeface="+mn-lt"/>
                          <a:cs typeface="Calibri" panose="020F0502020204030204"/>
                        </a:rPr>
                        <a:t>02.04.26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 panose="020F0302020204030204"/>
                        </a:rPr>
                        <a:t>Международный</a:t>
                      </a:r>
                      <a:r>
                        <a:rPr lang="ru-RU" sz="1000" b="0" baseline="0" dirty="0" smtClean="0">
                          <a:latin typeface="+mn-lt"/>
                          <a:cs typeface="Calibri Light" panose="020F0302020204030204"/>
                        </a:rPr>
                        <a:t> день детской книги.(совместное мероприятие с внуками ко дню рождения Х.К.Андерсена)</a:t>
                      </a:r>
                      <a:endParaRPr lang="ru-RU" sz="1000" b="0" dirty="0">
                        <a:latin typeface="+mn-lt"/>
                        <a:cs typeface="Calibri Light" panose="020F03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11:</a:t>
                      </a:r>
                      <a:r>
                        <a:rPr lang="ru-RU" sz="10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00</a:t>
                      </a:r>
                      <a:endParaRPr lang="ru-RU" sz="1000" b="0" dirty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</a:tr>
              <a:tr h="40529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07.04.26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baseline="0" dirty="0" smtClean="0">
                          <a:latin typeface="+mn-lt"/>
                          <a:cs typeface="Calibri Light" panose="020F0302020204030204"/>
                        </a:rPr>
                        <a:t>Мероприятие, посвященное Всемирному дню здоровью.</a:t>
                      </a:r>
                      <a:r>
                        <a:rPr lang="ru-RU" sz="1000" dirty="0" smtClean="0"/>
                        <a:t>  </a:t>
                      </a:r>
                      <a:endParaRPr lang="ru-RU" sz="1000" b="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000" b="0" dirty="0">
                        <a:latin typeface="+mn-lt"/>
                        <a:cs typeface="Calibri Light" panose="020F03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11:00</a:t>
                      </a:r>
                    </a:p>
                    <a:p>
                      <a:endParaRPr lang="ru-RU" sz="1000" b="0" dirty="0" smtClean="0">
                        <a:latin typeface="+mn-lt"/>
                      </a:endParaRPr>
                    </a:p>
                  </a:txBody>
                  <a:tcPr/>
                </a:tc>
              </a:tr>
              <a:tr h="4657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09.04.26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Пасхальные традиции, мероприятие</a:t>
                      </a:r>
                      <a:r>
                        <a:rPr lang="ru-RU" sz="1000" baseline="0" dirty="0" smtClean="0"/>
                        <a:t> приуроченное к празднованию праздника «Светлого </a:t>
                      </a:r>
                      <a:r>
                        <a:rPr lang="ru-RU" sz="1000" baseline="0" smtClean="0"/>
                        <a:t>Христово  Воскресение»,  </a:t>
                      </a:r>
                      <a:r>
                        <a:rPr lang="ru-RU" sz="1000" baseline="0" dirty="0" smtClean="0"/>
                        <a:t>м</a:t>
                      </a:r>
                      <a:r>
                        <a:rPr lang="ru-RU" sz="1000" dirty="0" smtClean="0"/>
                        <a:t>астер класс по изготовлению «пасхального яйца».   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11:00</a:t>
                      </a:r>
                      <a:endParaRPr lang="ru-RU" sz="1000" dirty="0"/>
                    </a:p>
                  </a:txBody>
                  <a:tcPr/>
                </a:tc>
              </a:tr>
              <a:tr h="4761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chemeClr val="tx1"/>
                          </a:solidFill>
                          <a:latin typeface="+mn-lt"/>
                          <a:cs typeface="Calibri" panose="020F0502020204030204"/>
                        </a:rPr>
                        <a:t>14.04.26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baseline="0" dirty="0" smtClean="0">
                          <a:latin typeface="+mn-lt"/>
                          <a:cs typeface="Calibri Light" panose="020F0302020204030204"/>
                        </a:rPr>
                        <a:t>Мероприятие, посвященное организации  помощи УСВО</a:t>
                      </a:r>
                      <a:endParaRPr lang="ru-RU" sz="10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000" dirty="0" smtClean="0"/>
                        <a:t>(нарезка тканевых лент, для плетения маскировочных сетей)</a:t>
                      </a:r>
                    </a:p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smtClean="0"/>
                        <a:t>11:00</a:t>
                      </a:r>
                      <a:endParaRPr lang="ru-RU" sz="1000" dirty="0" smtClean="0"/>
                    </a:p>
                    <a:p>
                      <a:endParaRPr lang="ru-RU" sz="1000" dirty="0" smtClean="0"/>
                    </a:p>
                    <a:p>
                      <a:endParaRPr lang="ru-RU" sz="1000" dirty="0" smtClean="0"/>
                    </a:p>
                  </a:txBody>
                  <a:tcPr/>
                </a:tc>
              </a:tr>
              <a:tr h="6380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16.04.26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indent="-2286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000" dirty="0" smtClean="0"/>
                        <a:t>Просветительское мероприятие (</a:t>
                      </a:r>
                      <a:r>
                        <a:rPr lang="ru-RU" sz="1000" dirty="0" err="1" smtClean="0"/>
                        <a:t>онлайн</a:t>
                      </a:r>
                      <a:r>
                        <a:rPr lang="ru-RU" sz="1000" dirty="0" smtClean="0"/>
                        <a:t> -лекция) с РОЗ на тему: «Эхо Чернобыля. Подвиг ликвидаторов».</a:t>
                      </a:r>
                    </a:p>
                    <a:p>
                      <a:pPr marL="228600" marR="0" indent="-2286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000" dirty="0" smtClean="0"/>
                        <a:t>Мероприятие –День воинской славы России.</a:t>
                      </a:r>
                      <a:endParaRPr lang="ru-RU" sz="1000" b="0" baseline="0" dirty="0" smtClean="0">
                        <a:latin typeface="+mn-lt"/>
                        <a:cs typeface="Calibri Light" panose="020F03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10:00</a:t>
                      </a:r>
                    </a:p>
                    <a:p>
                      <a:endParaRPr lang="ru-RU" sz="1000" dirty="0" smtClean="0"/>
                    </a:p>
                    <a:p>
                      <a:endParaRPr lang="ru-RU" sz="1000" dirty="0" smtClean="0"/>
                    </a:p>
                  </a:txBody>
                  <a:tcPr/>
                </a:tc>
              </a:tr>
              <a:tr h="40529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21.04.26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indent="-2286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Консультация по правовым вопросам в компетенции СФР</a:t>
                      </a:r>
                      <a:r>
                        <a:rPr lang="ru-RU" sz="1000" baseline="0" dirty="0" smtClean="0"/>
                        <a:t> ( в форме ВКС)</a:t>
                      </a:r>
                      <a:endParaRPr lang="ru-RU" sz="1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11:00</a:t>
                      </a:r>
                    </a:p>
                  </a:txBody>
                  <a:tcPr/>
                </a:tc>
              </a:tr>
              <a:tr h="56117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mtClean="0">
                          <a:latin typeface="+mn-lt"/>
                          <a:cs typeface="Calibri" panose="020F0502020204030204"/>
                        </a:rPr>
                        <a:t>23.04.26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indent="-2286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000" baseline="0" dirty="0" smtClean="0"/>
                        <a:t>Лекция РГО «Знание»-праздничное мероприятие в преддверии 9 мая                           ( в форме ВКС)</a:t>
                      </a:r>
                    </a:p>
                    <a:p>
                      <a:pPr marL="228600" marR="0" indent="-2286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2.</a:t>
                      </a:r>
                      <a:r>
                        <a:rPr lang="ru-RU" sz="1000" baseline="0" dirty="0" smtClean="0"/>
                        <a:t>  «В  кругу друзей»-общение, настольные игры, чтение, кроссворды</a:t>
                      </a:r>
                      <a:endParaRPr lang="ru-RU" sz="10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10:00</a:t>
                      </a:r>
                    </a:p>
                    <a:p>
                      <a:endParaRPr lang="ru-RU" sz="1000" dirty="0" smtClean="0"/>
                    </a:p>
                    <a:p>
                      <a:r>
                        <a:rPr lang="ru-RU" sz="1000" dirty="0" smtClean="0"/>
                        <a:t>11:00</a:t>
                      </a:r>
                    </a:p>
                  </a:txBody>
                  <a:tcPr/>
                </a:tc>
              </a:tr>
              <a:tr h="5310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24.04.26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ru-RU" sz="1000" dirty="0" smtClean="0"/>
                        <a:t>Памятное мероприятие, в связи с 40-летием катастрофы на Чернобыльской АЭС, совместно с партией «Единая Россия»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dirty="0" smtClean="0"/>
                        <a:t>11:00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000" dirty="0" smtClean="0"/>
                    </a:p>
                  </a:txBody>
                  <a:tcPr/>
                </a:tc>
              </a:tr>
              <a:tr h="40529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28.04.26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Мероприятие «Мобильная грамотность»,  </a:t>
                      </a:r>
                      <a:r>
                        <a:rPr lang="ru-RU" sz="1000" dirty="0" err="1" smtClean="0"/>
                        <a:t>мессенджер</a:t>
                      </a:r>
                      <a:r>
                        <a:rPr lang="ru-RU" sz="1000" dirty="0" smtClean="0"/>
                        <a:t>   МАХ-</a:t>
                      </a:r>
                      <a:r>
                        <a:rPr lang="ru-RU" sz="1000" baseline="0" dirty="0" smtClean="0"/>
                        <a:t> активный </a:t>
                      </a:r>
                      <a:r>
                        <a:rPr lang="ru-RU" sz="1000" baseline="0" smtClean="0"/>
                        <a:t>помощник.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dirty="0" smtClean="0"/>
                        <a:t>11:00</a:t>
                      </a:r>
                    </a:p>
                  </a:txBody>
                  <a:tcPr/>
                </a:tc>
              </a:tr>
              <a:tr h="71705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 panose="020F0502020204030204"/>
                        </a:rPr>
                        <a:t>30.04.26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Мероприятие , посвященное «</a:t>
                      </a:r>
                      <a:r>
                        <a:rPr lang="ru-RU" sz="1000" baseline="0" dirty="0" smtClean="0"/>
                        <a:t>Году единства народов России»,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aseline="0" dirty="0" smtClean="0"/>
                        <a:t> день коренных малочисленных народов России.</a:t>
                      </a:r>
                      <a:endParaRPr lang="ru-RU" sz="1000" dirty="0" smtClean="0"/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 smtClean="0"/>
                    </a:p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dirty="0" smtClean="0"/>
                        <a:t>11:00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3635374" y="7275526"/>
            <a:ext cx="3721317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1" spc="-10" dirty="0" smtClean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endParaRPr lang="ru-RU" sz="1200" b="1" spc="-10" dirty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r>
              <a:rPr lang="ru-RU" sz="1200" b="1" spc="-10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   пятница 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lang="en-US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8</a:t>
            </a:r>
            <a:r>
              <a:rPr lang="en-US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:00-16:45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, </a:t>
            </a:r>
          </a:p>
          <a:p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    выходные- суббота, воскресенье</a:t>
            </a:r>
          </a:p>
          <a:p>
            <a:r>
              <a:rPr lang="ru-RU" sz="1400" b="1" dirty="0" smtClean="0">
                <a:solidFill>
                  <a:srgbClr val="58595B"/>
                </a:solidFill>
                <a:latin typeface="Calibri" panose="020F0502020204030204"/>
              </a:rPr>
              <a:t>  </a:t>
            </a:r>
            <a:endParaRPr lang="ru-RU" sz="14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544*412"/>
  <p:tag name="TABLE_ENDDRAG_RECT" val="50*157*544*41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266</Words>
  <Application>WPS Presentation</Application>
  <PresentationFormat>Произвольный</PresentationFormat>
  <Paragraphs>57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Галушко Елена Ивановна</cp:lastModifiedBy>
  <cp:revision>90</cp:revision>
  <dcterms:created xsi:type="dcterms:W3CDTF">2025-11-06T11:20:00Z</dcterms:created>
  <dcterms:modified xsi:type="dcterms:W3CDTF">2026-03-27T08:07:06Z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2025-11-06T03:00:00Z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2025-11-06T03:00:00Z</vt:filetime>
  </property>
  <property fmtid="{D5CDD505-2E9C-101B-9397-08002B2CF9AE}" pid="5" name="Producer">
    <vt:lpwstr>Adobe PDF Library 17.0</vt:lpwstr>
  </property>
  <property fmtid="{D5CDD505-2E9C-101B-9397-08002B2CF9AE}" pid="6" name="ICV">
    <vt:lpwstr>2761E79D94FA4A21BC39FE28F8DA94F7_12</vt:lpwstr>
  </property>
  <property fmtid="{D5CDD505-2E9C-101B-9397-08002B2CF9AE}" pid="7" name="KSOProductBuildVer">
    <vt:lpwstr>1033-12.2.0.23196</vt:lpwstr>
  </property>
</Properties>
</file>