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6792913" cy="992505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7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86045" y="316976"/>
            <a:ext cx="395327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4692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Милютинском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ст. Милютинская, ул. Комсомольская, д. 37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8(86389) 2-10-64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Плюснина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35634" y="7120652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08:00 – 18:00               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495782"/>
              </p:ext>
            </p:extLst>
          </p:nvPr>
        </p:nvGraphicFramePr>
        <p:xfrm>
          <a:off x="350334" y="2009140"/>
          <a:ext cx="69706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2137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851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Развлекательная программа «Формула настроения», посвященная Дню защиты детей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03.06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Мастер - класс изготовление летних напитков и кваса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«Троица – праздник русской березки» познавательный час о праздниках различных народностей в рамках Года </a:t>
                      </a: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единства народов России </a:t>
                      </a:r>
                      <a:endParaRPr lang="ru-RU" sz="1500" b="0" i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09.06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«Сосед дедушка с музейным уроком: история старого утюга»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  <a:endParaRPr lang="ru-RU" sz="1600" b="0" spc="-1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</a:tr>
              <a:tr h="334461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r>
                        <a:rPr lang="ru-RU" sz="1600" b="1" dirty="0" smtClean="0"/>
                        <a:t>1.06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Лекция ФП «Здоровое долголетие»  на тему</a:t>
                      </a:r>
                      <a:r>
                        <a:rPr lang="ru-RU" sz="15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 «Как сохранить здоровье летом»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Мероприятие «Страна в которой мы живем» посвященная Дню России совместно с партией ЕДИНАЯ РОССИЯ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en-US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16.06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Информационная акция «СВОИХ не бросаем»</a:t>
                      </a:r>
                      <a:endParaRPr lang="ru-RU" sz="1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18.06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Час ловких рук – плетем корзины</a:t>
                      </a:r>
                      <a:endParaRPr lang="ru-RU" sz="15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19.06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Познавательная программа «Что за прелесть – эти сказки!»</a:t>
                      </a:r>
                      <a:endParaRPr lang="ru-RU" sz="15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3488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86045" y="316976"/>
            <a:ext cx="395327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4692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Милютинском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ст. Милютинская, ул. Комсомольская, д. 37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8(86389) 2-10-64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Плюснина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35634" y="7120652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08:00 – 18:00               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33381581"/>
              </p:ext>
            </p:extLst>
          </p:nvPr>
        </p:nvGraphicFramePr>
        <p:xfrm>
          <a:off x="350334" y="1957672"/>
          <a:ext cx="6970600" cy="4836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2137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274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2972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22.06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РГО «Знание» на тему </a:t>
                      </a:r>
                      <a:r>
                        <a:rPr lang="ru-RU" sz="1500" b="0" i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Память пылающих лет: Путь к Победе»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Митинг памяти «Мы помним», посвященный Дню памяти и скорби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</a:tr>
              <a:tr h="329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23.06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Круглый стол – садовые секреты высадка цветов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Консультацию по правовым вопросам в компетенции СФР (в форме ВКС)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10:30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11:30</a:t>
                      </a:r>
                    </a:p>
                  </a:txBody>
                  <a:tcPr/>
                </a:tc>
              </a:tr>
              <a:tr h="32972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24.06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Просмотр телепередач, 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</a:tr>
              <a:tr h="329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25.06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Мероприятие посвященное Организация помощи УСВО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262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Информационно-разъяснительная</a:t>
                      </a:r>
                      <a:r>
                        <a:rPr lang="ru-RU" sz="1500" baseline="0" dirty="0" smtClean="0"/>
                        <a:t> беседа о внедрении и продвижении старшего поколения в ме</a:t>
                      </a:r>
                      <a:r>
                        <a:rPr lang="en-US" sz="1500" baseline="0" dirty="0" smtClean="0"/>
                        <a:t>c</a:t>
                      </a:r>
                      <a:r>
                        <a:rPr lang="ru-RU" sz="1500" baseline="0" dirty="0" smtClean="0"/>
                        <a:t>сенджере </a:t>
                      </a:r>
                      <a:r>
                        <a:rPr lang="en-US" sz="1500" baseline="0" dirty="0" smtClean="0"/>
                        <a:t>MAX</a:t>
                      </a:r>
                      <a:endParaRPr lang="ru-RU" sz="1500" baseline="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Учимся и познаем сайт госуслуги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821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29.06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Мастер-классы по вязанию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Чаепитие. Чествуем именинников месяца.</a:t>
                      </a:r>
                      <a:endParaRPr lang="en-US" sz="15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</a:p>
                  </a:txBody>
                  <a:tcPr/>
                </a:tc>
              </a:tr>
              <a:tr h="341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Настольные игры всей семьей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</TotalTime>
  <Words>358</Words>
  <Application>Microsoft Office PowerPoint</Application>
  <PresentationFormat>Произвольный</PresentationFormat>
  <Paragraphs>88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ИЮНЬ 2026</vt:lpstr>
      <vt:lpstr>МЕРОПРИЯТИЯ НА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62</cp:revision>
  <cp:lastPrinted>2026-05-26T07:52:28Z</cp:lastPrinted>
  <dcterms:created xsi:type="dcterms:W3CDTF">2025-11-06T11:20:25Z</dcterms:created>
  <dcterms:modified xsi:type="dcterms:W3CDTF">2026-05-29T08:03:46Z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