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01" autoAdjust="0"/>
  </p:normalViewPr>
  <p:slideViewPr>
    <p:cSldViewPr>
      <p:cViewPr>
        <p:scale>
          <a:sx n="150" d="100"/>
          <a:sy n="150" d="100"/>
        </p:scale>
        <p:origin x="-1428" y="3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1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r">
              <a:defRPr sz="1100"/>
            </a:lvl1pPr>
          </a:lstStyle>
          <a:p>
            <a:fld id="{1FCB2168-AE70-43D4-AAFA-4880B0E03EF7}" type="datetimeFigureOut">
              <a:rPr lang="ru-RU" smtClean="0"/>
              <a:pPr/>
              <a:t>28.05.2026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097" tIns="42049" rIns="84097" bIns="4204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4097" tIns="42049" rIns="84097" bIns="4204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9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9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r">
              <a:defRPr sz="1100"/>
            </a:lvl1pPr>
          </a:lstStyle>
          <a:p>
            <a:fld id="{CBE13776-7F16-4ABD-9898-12DE2D2C194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6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13776-7F16-4ABD-9898-12DE2D2C194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887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0684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870700"/>
            <a:ext cx="7345680" cy="37135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Цимлянском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г.Цимлянск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пер.Газетный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8(86391) 5 60 20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Гладкова Наталья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1948814" defTabSz="914400" eaLnBrk="1" fontAlgn="auto" latinLnBrk="0" hangingPunct="1">
              <a:lnSpc>
                <a:spcPct val="11279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08:00</a:t>
            </a:r>
            <a:r>
              <a:rPr kumimoji="0" lang="ru-RU" sz="1600" b="1" i="0" u="none" strike="noStrike" kern="0" cap="none" spc="-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–</a:t>
            </a:r>
            <a:r>
              <a:rPr kumimoji="0" lang="ru-RU" sz="1600" b="1" i="0" u="none" strike="noStrike" kern="0" cap="none" spc="-1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16</a:t>
            </a:r>
            <a:r>
              <a:rPr kumimoji="0" lang="ru-RU" sz="1600" b="1" i="0" u="none" strike="noStrike" kern="0" cap="none" spc="-2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7721956"/>
              </p:ext>
            </p:extLst>
          </p:nvPr>
        </p:nvGraphicFramePr>
        <p:xfrm>
          <a:off x="275787" y="1536700"/>
          <a:ext cx="7086600" cy="6042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Сияние без возраста: советы косметолога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( лекция от практикующего косметолога по уходу за кожей лица 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"/>
                        </a:rPr>
                        <a:t>11-00</a:t>
                      </a:r>
                      <a:endParaRPr lang="ru-RU" sz="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Мастер-класс  по изобразительному искусству от АРТ-студии «Муравейник»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"/>
                        </a:rPr>
                        <a:t>11-40</a:t>
                      </a:r>
                      <a:endParaRPr lang="ru-RU" sz="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Час  общения ( обсуждение новостей, предстоящих мероприятий, чаепитие)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"/>
                        </a:rPr>
                        <a:t>12-30</a:t>
                      </a:r>
                      <a:endParaRPr lang="ru-RU" sz="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Литературная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гостиная «Юные чтецы А.С. Пушкина»  ( посещение утренника в д/с Солнышко»)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</a:rPr>
                        <a:t>10-30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«Дружба народов-богатство России» мероприятие к международному Дню Дружбы и Году Единства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народов России (</a:t>
                      </a:r>
                      <a:r>
                        <a:rPr lang="ru-RU" sz="800" b="0" baseline="0" dirty="0" err="1" smtClean="0">
                          <a:latin typeface="+mn-lt"/>
                          <a:cs typeface="Calibri Light"/>
                        </a:rPr>
                        <a:t>Цимлянская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районная библиотека)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n-lt"/>
                        </a:rPr>
                        <a:t>11-00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Я и мой смартфон: мобильная грамотность, навыки пользования  сети Интернет (мобильная , цифровая грамотность, мессенджер MAX)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n-lt"/>
                        </a:rPr>
                        <a:t>12-00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11.06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Лекция ФП "Здоровое долголетие" Тема:</a:t>
                      </a:r>
                      <a:r>
                        <a:rPr lang="ru-RU" sz="800" baseline="0" dirty="0" smtClean="0"/>
                        <a:t> «</a:t>
                      </a:r>
                      <a:r>
                        <a:rPr lang="ru-RU" sz="800" dirty="0" smtClean="0"/>
                        <a:t>Как сохранить здоровье летом»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«Старшие и первые» ( мероприятие в</a:t>
                      </a:r>
                      <a:r>
                        <a:rPr lang="ru-RU" sz="800" baseline="0" dirty="0" smtClean="0"/>
                        <a:t> преддверии Дня России</a:t>
                      </a:r>
                      <a:r>
                        <a:rPr lang="ru-RU" sz="800" dirty="0" smtClean="0"/>
                        <a:t> с участием местного отделения «Движение первых», Партии</a:t>
                      </a:r>
                      <a:r>
                        <a:rPr lang="ru-RU" sz="800" baseline="0" dirty="0" smtClean="0"/>
                        <a:t> «Единая Россия»</a:t>
                      </a:r>
                      <a:r>
                        <a:rPr lang="ru-RU" sz="800" dirty="0" smtClean="0"/>
                        <a:t>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Сладкий час общения « День мороженого:</a:t>
                      </a:r>
                      <a:r>
                        <a:rPr lang="ru-RU" sz="800" baseline="0" dirty="0" smtClean="0"/>
                        <a:t>  </a:t>
                      </a:r>
                      <a:r>
                        <a:rPr lang="ru-RU" sz="800" dirty="0" smtClean="0"/>
                        <a:t>лето в каждой ложке!»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16.06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Творческий час поэта</a:t>
                      </a:r>
                      <a:r>
                        <a:rPr lang="ru-RU" sz="800" baseline="0" dirty="0" smtClean="0"/>
                        <a:t> Елены Елецкой «60+»  (творческий активист Центра)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«Тепло наших сердец» написание писем и сбор посылки на СВО, прифронтовые госпитали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Час  общения ( обсуждение новостей, предстоящих мероприятий, чаепитие)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18.06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Живая история донского виноделия. Обзорная экскурсия на предприятие АО </a:t>
                      </a:r>
                      <a:r>
                        <a:rPr lang="ru-RU" sz="800" dirty="0" err="1" smtClean="0"/>
                        <a:t>Цимлянские</a:t>
                      </a:r>
                      <a:r>
                        <a:rPr lang="ru-RU" sz="800" dirty="0" smtClean="0"/>
                        <a:t> вина (экскурсия согласована с</a:t>
                      </a:r>
                      <a:r>
                        <a:rPr lang="ru-RU" sz="800" baseline="0" dirty="0" smtClean="0"/>
                        <a:t> предприятием)</a:t>
                      </a:r>
                      <a:endParaRPr lang="ru-RU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10-30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19.06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С благодарностью в сердце: чествование медицинских работников -  активистов Центра общения старшего поколения (организаторы</a:t>
                      </a:r>
                      <a:r>
                        <a:rPr lang="ru-RU" sz="800" baseline="0" dirty="0" smtClean="0"/>
                        <a:t> специалисты КС)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15-00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Час  общения ( обсуждение новостей, предстоящих мероприятий, чаепитие)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15-30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22.06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Лекция РГО "Знание" на тему "Память пылающих лет: Путь к Победе"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Путь к внутреннему долголетию : что такое йога? ( обзорная</a:t>
                      </a:r>
                      <a:r>
                        <a:rPr lang="ru-RU" sz="800" baseline="0" dirty="0" smtClean="0"/>
                        <a:t> лекция практикующего специалиста)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23.06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Консультация по правовым вопросам в компетенции СФР (в формате ВКС)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11-30</a:t>
                      </a:r>
                      <a:endParaRPr lang="ru-RU" sz="800" dirty="0"/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День народных художественных промыслов: Гжель</a:t>
                      </a:r>
                      <a:r>
                        <a:rPr lang="ru-RU" sz="800" baseline="0" dirty="0" smtClean="0"/>
                        <a:t> ( мастер-класс  от специалистов КС, Год единства народов России)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25.06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Беседа с практикующим психологом ( лекция о здоровом и активном образе жизни)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Подведение итогов месяца, планирование и обсуждение будущих мероприятий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30.06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Мы приглашаем вас</a:t>
                      </a:r>
                      <a:r>
                        <a:rPr lang="ru-RU" sz="800" baseline="0" dirty="0" smtClean="0"/>
                        <a:t> в музей!  Мастер-класс в Цимлянском краеведческом музее по созданию куклы-оберега домашнего очага «Матушка-</a:t>
                      </a:r>
                      <a:r>
                        <a:rPr lang="ru-RU" sz="800" baseline="0" dirty="0" err="1" smtClean="0"/>
                        <a:t>берегиня</a:t>
                      </a:r>
                      <a:r>
                        <a:rPr lang="ru-RU" sz="800" baseline="0" dirty="0" smtClean="0"/>
                        <a:t>»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Ежедневно</a:t>
                      </a:r>
                      <a:r>
                        <a:rPr lang="ru-RU" sz="750" b="1" baseline="0" dirty="0" smtClean="0"/>
                        <a:t> : </a:t>
                      </a:r>
                      <a:r>
                        <a:rPr lang="ru-RU" sz="750" b="1" dirty="0" smtClean="0"/>
                        <a:t>Настольные игры, дружеские беседы, чтение журналов, книг,</a:t>
                      </a:r>
                      <a:r>
                        <a:rPr lang="ru-RU" sz="750" b="1" baseline="0" dirty="0" smtClean="0"/>
                        <a:t> просмотр фильмов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7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1925</TotalTime>
  <Words>448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101</cp:revision>
  <cp:lastPrinted>2026-05-25T12:47:32Z</cp:lastPrinted>
  <dcterms:created xsi:type="dcterms:W3CDTF">2025-11-06T11:20:25Z</dcterms:created>
  <dcterms:modified xsi:type="dcterms:W3CDTF">2026-05-28T15:03:05Z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