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21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205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41425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165100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699500"/>
            <a:ext cx="5114290" cy="147014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33496" y="7181613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1460501"/>
          <a:ext cx="6790065" cy="5490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94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62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081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</a:t>
                      </a: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.01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Лекция по вопросам здорового старения и активного долголетия.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Мероприятия по интересам: Общение, чаепитие организация клиентская служба.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081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5</a:t>
                      </a: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.01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Просветительское мероприятие (</a:t>
                      </a:r>
                      <a:r>
                        <a:rPr lang="ru-RU" sz="1200" dirty="0" err="1" smtClean="0"/>
                        <a:t>онлайн-лекция</a:t>
                      </a:r>
                      <a:r>
                        <a:rPr lang="ru-RU" sz="1200" dirty="0" smtClean="0"/>
                        <a:t> с РО</a:t>
                      </a:r>
                      <a:r>
                        <a:rPr lang="ru-RU" sz="1200" baseline="0" dirty="0" smtClean="0"/>
                        <a:t> «Знание») организация клиентская служба. Мероприятие посвященное памятным датам ВОВ, выставка фотографий ВОВ организация клиентская служба.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10:00-12:00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45536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20.01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о способах защиты от мошенничества, и преступных посягательств, меры личной безопасности.( с использованием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aseline="0" dirty="0" err="1" smtClean="0"/>
                        <a:t>контента</a:t>
                      </a:r>
                      <a:r>
                        <a:rPr lang="ru-RU" sz="1200" baseline="0" dirty="0" smtClean="0"/>
                        <a:t> с сайта МВД) .День здоровья. Пешеходная экскурсия по городу. Организация клиентская служба.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3603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22.01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Просветительское мероприятие (</a:t>
                      </a:r>
                      <a:r>
                        <a:rPr lang="ru-RU" sz="1200" dirty="0" err="1" smtClean="0"/>
                        <a:t>онлайн-лекция</a:t>
                      </a:r>
                      <a:r>
                        <a:rPr lang="ru-RU" sz="1200" dirty="0" smtClean="0"/>
                        <a:t> с РО</a:t>
                      </a:r>
                      <a:r>
                        <a:rPr lang="ru-RU" sz="1200" baseline="0" dirty="0" smtClean="0"/>
                        <a:t> «Знание») организация клиентская служба. Мероприятие  по интересам «Турнир по настольным играм, развлекательные мероприятия» организация клиентская служба.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10:00-12:00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4113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27.01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Консультация по правовым вопросам в компетенции СФР( в форме ВКС).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 с участием Всероссийской партии «Единая Россия»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 к Году защитника Отчества «Воспоминания о защитниках Родины» совместно с детьми и внуками организация клиентская служба.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32777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29.01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Просветительское мероприятие (</a:t>
                      </a:r>
                      <a:r>
                        <a:rPr lang="ru-RU" sz="1200" dirty="0" err="1" smtClean="0"/>
                        <a:t>онлайн-лекция</a:t>
                      </a:r>
                      <a:r>
                        <a:rPr lang="ru-RU" sz="1200" dirty="0" smtClean="0"/>
                        <a:t> с РО</a:t>
                      </a:r>
                      <a:r>
                        <a:rPr lang="ru-RU" sz="1200" baseline="0" dirty="0" smtClean="0"/>
                        <a:t> «Знание») организация клиентская служба. 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1200" baseline="0" dirty="0" err="1" smtClean="0"/>
                        <a:t>медиаграмотности</a:t>
                      </a:r>
                      <a:r>
                        <a:rPr lang="ru-RU" sz="1200" baseline="0" dirty="0" smtClean="0"/>
                        <a:t>. «Сайт </a:t>
                      </a:r>
                      <a:r>
                        <a:rPr lang="ru-RU" sz="1200" baseline="0" dirty="0" err="1" smtClean="0"/>
                        <a:t>Госуслуги</a:t>
                      </a:r>
                      <a:r>
                        <a:rPr lang="ru-RU" sz="1200" baseline="0" dirty="0" smtClean="0"/>
                        <a:t> в жизни старшего поколения». Мероприятие по интересам «Работа по подготовке материала для маскировочных сетей»  организация клиентская служба.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10:00-12:00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281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21</cp:revision>
  <dcterms:created xsi:type="dcterms:W3CDTF">2025-11-06T11:20:25Z</dcterms:created>
  <dcterms:modified xsi:type="dcterms:W3CDTF">2025-12-29T09:15:28Z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