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175499"/>
            <a:ext cx="7345680" cy="34087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35915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Тацинском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ст.Тацинская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ул.Ленина, д.66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 8 (86397)2-29-38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Шеина Екатерина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273050" y="1765300"/>
          <a:ext cx="7086601" cy="5551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27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0578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154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455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8324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13.01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Старый Новый год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</a:t>
                      </a: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Обряды и обычаи: как праздновали раньше»                                                    (мероприятие совместно с внуками)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1462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15.01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«Просветительское мероприятие (</a:t>
                      </a:r>
                      <a:r>
                        <a:rPr lang="ru-RU" sz="1600" b="0" dirty="0" err="1" smtClean="0"/>
                        <a:t>онлайн-лекция</a:t>
                      </a:r>
                      <a:r>
                        <a:rPr lang="ru-RU" sz="1600" b="0" dirty="0" smtClean="0"/>
                        <a:t>)»</a:t>
                      </a:r>
                    </a:p>
                    <a:p>
                      <a:r>
                        <a:rPr lang="ru-RU" sz="1600" b="0" dirty="0" smtClean="0"/>
                        <a:t>«Разговор</a:t>
                      </a:r>
                      <a:r>
                        <a:rPr lang="ru-RU" sz="1600" b="0" baseline="0" dirty="0" smtClean="0"/>
                        <a:t> в кругу друзей» (чаепитие)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10:00</a:t>
                      </a:r>
                    </a:p>
                    <a:p>
                      <a:pPr algn="ctr"/>
                      <a:r>
                        <a:rPr lang="ru-RU" sz="1600" b="0" dirty="0" smtClean="0"/>
                        <a:t>11:00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19.01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по плетению маскировочных</a:t>
                      </a:r>
                      <a:r>
                        <a:rPr lang="ru-RU" sz="16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сетей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(мероприятие с участием Всероссийской партии «Единая Россия»</a:t>
                      </a:r>
                      <a:r>
                        <a:rPr lang="ru-RU" sz="1600" b="0" dirty="0" smtClean="0"/>
                        <a:t> )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11:00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10958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22.01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«Просветительское мероприятие  (</a:t>
                      </a:r>
                      <a:r>
                        <a:rPr lang="ru-RU" sz="1600" b="0" dirty="0" err="1" smtClean="0"/>
                        <a:t>онлайн-лекция</a:t>
                      </a:r>
                      <a:r>
                        <a:rPr lang="ru-RU" sz="1600" b="0" dirty="0" smtClean="0"/>
                        <a:t>)»</a:t>
                      </a:r>
                    </a:p>
                    <a:p>
                      <a:r>
                        <a:rPr lang="ru-RU" sz="1600" b="0" dirty="0" smtClean="0"/>
                        <a:t>Фотовыставка «На страже Отечества» мероприятие</a:t>
                      </a:r>
                      <a:r>
                        <a:rPr lang="ru-RU" sz="1600" b="0" baseline="0" dirty="0" smtClean="0"/>
                        <a:t>, посвященное Году  защитника Отечества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10:00</a:t>
                      </a:r>
                    </a:p>
                    <a:p>
                      <a:pPr algn="ctr"/>
                      <a:r>
                        <a:rPr lang="ru-RU" sz="1600" b="0" dirty="0" smtClean="0"/>
                        <a:t>11:00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0126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26.01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Разговор о важном с МУЗ ЦРБ                                                                  «Не дай себе Заболеть!»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11:00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60126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27.01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Консультация  по правовым вопросам в компетенции СФР (в</a:t>
                      </a:r>
                      <a:r>
                        <a:rPr lang="ru-RU" sz="1600" b="0" baseline="0" dirty="0" smtClean="0"/>
                        <a:t> форме ВКС)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11:00</a:t>
                      </a:r>
                      <a:endParaRPr lang="ru-RU" sz="1600" b="0" dirty="0"/>
                    </a:p>
                  </a:txBody>
                  <a:tcPr/>
                </a:tc>
              </a:tr>
              <a:tr h="60126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30.01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посвященное памятным датам ВОВ  </a:t>
                      </a:r>
                      <a:r>
                        <a:rPr lang="ru-RU" sz="1600" b="0" dirty="0" smtClean="0"/>
                        <a:t>«Поклонимся великим тем годам!» 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14:00</a:t>
                      </a:r>
                      <a:endParaRPr lang="ru-RU" sz="16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702050" y="7404100"/>
            <a:ext cx="3657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Время работы: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понедельник – четверг: 08:00–18:00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пятница: 08:00- 16:45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</TotalTime>
  <Words>176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61</cp:revision>
  <dcterms:created xsi:type="dcterms:W3CDTF">2025-11-06T11:20:25Z</dcterms:created>
  <dcterms:modified xsi:type="dcterms:W3CDTF">2025-12-29T14:08:34Z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